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19"/>
  </p:notesMasterIdLst>
  <p:handoutMasterIdLst>
    <p:handoutMasterId r:id="rId20"/>
  </p:handoutMasterIdLst>
  <p:sldIdLst>
    <p:sldId id="335" r:id="rId2"/>
    <p:sldId id="337" r:id="rId3"/>
    <p:sldId id="292" r:id="rId4"/>
    <p:sldId id="376" r:id="rId5"/>
    <p:sldId id="377" r:id="rId6"/>
    <p:sldId id="260" r:id="rId7"/>
    <p:sldId id="334" r:id="rId8"/>
    <p:sldId id="314" r:id="rId9"/>
    <p:sldId id="316" r:id="rId10"/>
    <p:sldId id="380" r:id="rId11"/>
    <p:sldId id="382" r:id="rId12"/>
    <p:sldId id="318" r:id="rId13"/>
    <p:sldId id="319" r:id="rId14"/>
    <p:sldId id="320" r:id="rId15"/>
    <p:sldId id="328" r:id="rId16"/>
    <p:sldId id="873" r:id="rId17"/>
    <p:sldId id="874" r:id="rId18"/>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stasya Gecim" initials="NG" lastIdx="6" clrIdx="0">
    <p:extLst>
      <p:ext uri="{19B8F6BF-5375-455C-9EA6-DF929625EA0E}">
        <p15:presenceInfo xmlns:p15="http://schemas.microsoft.com/office/powerpoint/2012/main" userId="S::Nastasya@sddirect.org.uk::f7b4b2d2-46d4-4c03-b19f-d6d433bac3dd" providerId="AD"/>
      </p:ext>
    </p:extLst>
  </p:cmAuthor>
  <p:cmAuthor id="2" name="Clare Parker" initials="CP" lastIdx="4" clrIdx="1">
    <p:extLst>
      <p:ext uri="{19B8F6BF-5375-455C-9EA6-DF929625EA0E}">
        <p15:presenceInfo xmlns:p15="http://schemas.microsoft.com/office/powerpoint/2012/main" userId="107a9fd6bfac6768" providerId="Windows Live"/>
      </p:ext>
    </p:extLst>
  </p:cmAuthor>
  <p:cmAuthor id="3" name="Jessie Meaney-Davis" initials="JM" lastIdx="17" clrIdx="2">
    <p:extLst>
      <p:ext uri="{19B8F6BF-5375-455C-9EA6-DF929625EA0E}">
        <p15:presenceInfo xmlns:p15="http://schemas.microsoft.com/office/powerpoint/2012/main" userId="S::jessie.meaney.davis@sddirect.org.uk::bf2ac1b2-ccd2-4692-9e05-4a995812da5e" providerId="AD"/>
      </p:ext>
    </p:extLst>
  </p:cmAuthor>
  <p:cmAuthor id="4" name="Ann Kangas" initials="AK" lastIdx="20" clrIdx="3">
    <p:extLst>
      <p:ext uri="{19B8F6BF-5375-455C-9EA6-DF929625EA0E}">
        <p15:presenceInfo xmlns:p15="http://schemas.microsoft.com/office/powerpoint/2012/main" userId="Ann Kang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A51"/>
    <a:srgbClr val="F4F3F2"/>
    <a:srgbClr val="009AA6"/>
    <a:srgbClr val="ECCF3E"/>
    <a:srgbClr val="54BF9E"/>
    <a:srgbClr val="A2973F"/>
    <a:srgbClr val="009A40"/>
    <a:srgbClr val="00FE40"/>
    <a:srgbClr val="DDF0FF"/>
    <a:srgbClr val="E8E6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8780DF-B13D-4799-92A0-97530E346B84}" v="5" dt="2021-04-16T11:26:52.134"/>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0" autoAdjust="0"/>
    <p:restoredTop sz="93792" autoAdjust="0"/>
  </p:normalViewPr>
  <p:slideViewPr>
    <p:cSldViewPr snapToGrid="0" snapToObjects="1">
      <p:cViewPr varScale="1">
        <p:scale>
          <a:sx n="70" d="100"/>
          <a:sy n="70" d="100"/>
        </p:scale>
        <p:origin x="1794" y="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e Chukwudozie" userId="e73871b1-0c53-4558-85db-1f78a743d587" providerId="ADAL" clId="{463C9220-005B-4520-9A76-8813251D581A}"/>
    <pc:docChg chg="custSel delSld modSld">
      <pc:chgData name="Oge Chukwudozie" userId="e73871b1-0c53-4558-85db-1f78a743d587" providerId="ADAL" clId="{463C9220-005B-4520-9A76-8813251D581A}" dt="2021-03-18T06:36:08.413" v="48" actId="47"/>
      <pc:docMkLst>
        <pc:docMk/>
      </pc:docMkLst>
      <pc:sldChg chg="modSp mod">
        <pc:chgData name="Oge Chukwudozie" userId="e73871b1-0c53-4558-85db-1f78a743d587" providerId="ADAL" clId="{463C9220-005B-4520-9A76-8813251D581A}" dt="2021-03-18T06:21:23.147" v="3" actId="6549"/>
        <pc:sldMkLst>
          <pc:docMk/>
          <pc:sldMk cId="3155426963" sldId="260"/>
        </pc:sldMkLst>
        <pc:spChg chg="mod">
          <ac:chgData name="Oge Chukwudozie" userId="e73871b1-0c53-4558-85db-1f78a743d587" providerId="ADAL" clId="{463C9220-005B-4520-9A76-8813251D581A}" dt="2021-03-18T06:21:23.147" v="3" actId="6549"/>
          <ac:spMkLst>
            <pc:docMk/>
            <pc:sldMk cId="3155426963" sldId="260"/>
            <ac:spMk id="6" creationId="{00000000-0000-0000-0000-000000000000}"/>
          </ac:spMkLst>
        </pc:spChg>
      </pc:sldChg>
      <pc:sldChg chg="modSp mod">
        <pc:chgData name="Oge Chukwudozie" userId="e73871b1-0c53-4558-85db-1f78a743d587" providerId="ADAL" clId="{463C9220-005B-4520-9A76-8813251D581A}" dt="2021-03-18T06:28:21.741" v="34" actId="6549"/>
        <pc:sldMkLst>
          <pc:docMk/>
          <pc:sldMk cId="2176029847" sldId="305"/>
        </pc:sldMkLst>
        <pc:spChg chg="mod">
          <ac:chgData name="Oge Chukwudozie" userId="e73871b1-0c53-4558-85db-1f78a743d587" providerId="ADAL" clId="{463C9220-005B-4520-9A76-8813251D581A}" dt="2021-03-18T06:28:21.741" v="34" actId="6549"/>
          <ac:spMkLst>
            <pc:docMk/>
            <pc:sldMk cId="2176029847" sldId="305"/>
            <ac:spMk id="5" creationId="{00000000-0000-0000-0000-000000000000}"/>
          </ac:spMkLst>
        </pc:spChg>
      </pc:sldChg>
      <pc:sldChg chg="modSp mod">
        <pc:chgData name="Oge Chukwudozie" userId="e73871b1-0c53-4558-85db-1f78a743d587" providerId="ADAL" clId="{463C9220-005B-4520-9A76-8813251D581A}" dt="2021-03-18T06:28:49.284" v="35" actId="113"/>
        <pc:sldMkLst>
          <pc:docMk/>
          <pc:sldMk cId="2172245159" sldId="306"/>
        </pc:sldMkLst>
        <pc:spChg chg="mod">
          <ac:chgData name="Oge Chukwudozie" userId="e73871b1-0c53-4558-85db-1f78a743d587" providerId="ADAL" clId="{463C9220-005B-4520-9A76-8813251D581A}" dt="2021-03-18T06:28:49.284" v="35" actId="113"/>
          <ac:spMkLst>
            <pc:docMk/>
            <pc:sldMk cId="2172245159" sldId="306"/>
            <ac:spMk id="5" creationId="{00000000-0000-0000-0000-000000000000}"/>
          </ac:spMkLst>
        </pc:spChg>
      </pc:sldChg>
      <pc:sldChg chg="delSp modSp mod">
        <pc:chgData name="Oge Chukwudozie" userId="e73871b1-0c53-4558-85db-1f78a743d587" providerId="ADAL" clId="{463C9220-005B-4520-9A76-8813251D581A}" dt="2021-03-18T06:32:26.608" v="43" actId="20577"/>
        <pc:sldMkLst>
          <pc:docMk/>
          <pc:sldMk cId="2342675376" sldId="308"/>
        </pc:sldMkLst>
        <pc:spChg chg="mod">
          <ac:chgData name="Oge Chukwudozie" userId="e73871b1-0c53-4558-85db-1f78a743d587" providerId="ADAL" clId="{463C9220-005B-4520-9A76-8813251D581A}" dt="2021-03-18T06:32:26.608" v="43" actId="20577"/>
          <ac:spMkLst>
            <pc:docMk/>
            <pc:sldMk cId="2342675376" sldId="308"/>
            <ac:spMk id="5" creationId="{00000000-0000-0000-0000-000000000000}"/>
          </ac:spMkLst>
        </pc:spChg>
        <pc:spChg chg="mod">
          <ac:chgData name="Oge Chukwudozie" userId="e73871b1-0c53-4558-85db-1f78a743d587" providerId="ADAL" clId="{463C9220-005B-4520-9A76-8813251D581A}" dt="2021-03-18T06:31:43.610" v="36" actId="1076"/>
          <ac:spMkLst>
            <pc:docMk/>
            <pc:sldMk cId="2342675376" sldId="308"/>
            <ac:spMk id="8" creationId="{61352340-A4E9-4143-9AF1-F6081372BE9D}"/>
          </ac:spMkLst>
        </pc:spChg>
        <pc:picChg chg="del">
          <ac:chgData name="Oge Chukwudozie" userId="e73871b1-0c53-4558-85db-1f78a743d587" providerId="ADAL" clId="{463C9220-005B-4520-9A76-8813251D581A}" dt="2021-03-18T06:31:51.390" v="37" actId="478"/>
          <ac:picMkLst>
            <pc:docMk/>
            <pc:sldMk cId="2342675376" sldId="308"/>
            <ac:picMk id="9" creationId="{AFEE284C-4C4B-42C3-8D3E-D31902E4FEE5}"/>
          </ac:picMkLst>
        </pc:picChg>
        <pc:picChg chg="mod">
          <ac:chgData name="Oge Chukwudozie" userId="e73871b1-0c53-4558-85db-1f78a743d587" providerId="ADAL" clId="{463C9220-005B-4520-9A76-8813251D581A}" dt="2021-03-18T06:32:11.403" v="40" actId="1076"/>
          <ac:picMkLst>
            <pc:docMk/>
            <pc:sldMk cId="2342675376" sldId="308"/>
            <ac:picMk id="11" creationId="{B5CBD0C8-0C8F-4D48-978A-26FEB1CAE0C1}"/>
          </ac:picMkLst>
        </pc:picChg>
        <pc:picChg chg="mod">
          <ac:chgData name="Oge Chukwudozie" userId="e73871b1-0c53-4558-85db-1f78a743d587" providerId="ADAL" clId="{463C9220-005B-4520-9A76-8813251D581A}" dt="2021-03-18T06:32:19.059" v="41" actId="1076"/>
          <ac:picMkLst>
            <pc:docMk/>
            <pc:sldMk cId="2342675376" sldId="308"/>
            <ac:picMk id="13" creationId="{77AC07BF-BF23-4B56-88C7-B65B16097717}"/>
          </ac:picMkLst>
        </pc:picChg>
      </pc:sldChg>
      <pc:sldChg chg="modSp mod">
        <pc:chgData name="Oge Chukwudozie" userId="e73871b1-0c53-4558-85db-1f78a743d587" providerId="ADAL" clId="{463C9220-005B-4520-9A76-8813251D581A}" dt="2021-03-18T06:33:38.619" v="47" actId="2711"/>
        <pc:sldMkLst>
          <pc:docMk/>
          <pc:sldMk cId="507161178" sldId="309"/>
        </pc:sldMkLst>
        <pc:spChg chg="mod">
          <ac:chgData name="Oge Chukwudozie" userId="e73871b1-0c53-4558-85db-1f78a743d587" providerId="ADAL" clId="{463C9220-005B-4520-9A76-8813251D581A}" dt="2021-03-18T06:33:38.619" v="47" actId="2711"/>
          <ac:spMkLst>
            <pc:docMk/>
            <pc:sldMk cId="507161178" sldId="309"/>
            <ac:spMk id="6" creationId="{59DCA7B7-8C1B-4F29-B752-E3F248AB8958}"/>
          </ac:spMkLst>
        </pc:spChg>
      </pc:sldChg>
      <pc:sldChg chg="modSp mod">
        <pc:chgData name="Oge Chukwudozie" userId="e73871b1-0c53-4558-85db-1f78a743d587" providerId="ADAL" clId="{463C9220-005B-4520-9A76-8813251D581A}" dt="2021-03-18T06:22:59.825" v="9" actId="20577"/>
        <pc:sldMkLst>
          <pc:docMk/>
          <pc:sldMk cId="1982837385" sldId="314"/>
        </pc:sldMkLst>
        <pc:spChg chg="mod">
          <ac:chgData name="Oge Chukwudozie" userId="e73871b1-0c53-4558-85db-1f78a743d587" providerId="ADAL" clId="{463C9220-005B-4520-9A76-8813251D581A}" dt="2021-03-18T06:22:59.825" v="9" actId="20577"/>
          <ac:spMkLst>
            <pc:docMk/>
            <pc:sldMk cId="1982837385" sldId="314"/>
            <ac:spMk id="7" creationId="{00000000-0000-0000-0000-000000000000}"/>
          </ac:spMkLst>
        </pc:spChg>
      </pc:sldChg>
      <pc:sldChg chg="modSp mod">
        <pc:chgData name="Oge Chukwudozie" userId="e73871b1-0c53-4558-85db-1f78a743d587" providerId="ADAL" clId="{463C9220-005B-4520-9A76-8813251D581A}" dt="2021-03-18T06:23:48.214" v="17" actId="20577"/>
        <pc:sldMkLst>
          <pc:docMk/>
          <pc:sldMk cId="1444725188" sldId="318"/>
        </pc:sldMkLst>
        <pc:spChg chg="mod">
          <ac:chgData name="Oge Chukwudozie" userId="e73871b1-0c53-4558-85db-1f78a743d587" providerId="ADAL" clId="{463C9220-005B-4520-9A76-8813251D581A}" dt="2021-03-18T06:23:48.214" v="17" actId="20577"/>
          <ac:spMkLst>
            <pc:docMk/>
            <pc:sldMk cId="1444725188" sldId="318"/>
            <ac:spMk id="7" creationId="{00000000-0000-0000-0000-000000000000}"/>
          </ac:spMkLst>
        </pc:spChg>
      </pc:sldChg>
      <pc:sldChg chg="del">
        <pc:chgData name="Oge Chukwudozie" userId="e73871b1-0c53-4558-85db-1f78a743d587" providerId="ADAL" clId="{463C9220-005B-4520-9A76-8813251D581A}" dt="2021-03-18T06:36:08.413" v="48" actId="47"/>
        <pc:sldMkLst>
          <pc:docMk/>
          <pc:sldMk cId="3609993682" sldId="326"/>
        </pc:sldMkLst>
      </pc:sldChg>
      <pc:sldChg chg="modSp mod">
        <pc:chgData name="Oge Chukwudozie" userId="e73871b1-0c53-4558-85db-1f78a743d587" providerId="ADAL" clId="{463C9220-005B-4520-9A76-8813251D581A}" dt="2021-03-18T06:24:26.839" v="19" actId="5793"/>
        <pc:sldMkLst>
          <pc:docMk/>
          <pc:sldMk cId="3198229883" sldId="328"/>
        </pc:sldMkLst>
        <pc:spChg chg="mod">
          <ac:chgData name="Oge Chukwudozie" userId="e73871b1-0c53-4558-85db-1f78a743d587" providerId="ADAL" clId="{463C9220-005B-4520-9A76-8813251D581A}" dt="2021-03-18T06:24:26.839" v="19" actId="5793"/>
          <ac:spMkLst>
            <pc:docMk/>
            <pc:sldMk cId="3198229883" sldId="328"/>
            <ac:spMk id="5" creationId="{A236218D-89C8-404B-A39A-93CFDB135167}"/>
          </ac:spMkLst>
        </pc:spChg>
      </pc:sldChg>
      <pc:sldChg chg="modSp mod">
        <pc:chgData name="Oge Chukwudozie" userId="e73871b1-0c53-4558-85db-1f78a743d587" providerId="ADAL" clId="{463C9220-005B-4520-9A76-8813251D581A}" dt="2021-03-18T06:15:21.273" v="0" actId="113"/>
        <pc:sldMkLst>
          <pc:docMk/>
          <pc:sldMk cId="1256134024" sldId="337"/>
        </pc:sldMkLst>
        <pc:spChg chg="mod">
          <ac:chgData name="Oge Chukwudozie" userId="e73871b1-0c53-4558-85db-1f78a743d587" providerId="ADAL" clId="{463C9220-005B-4520-9A76-8813251D581A}" dt="2021-03-18T06:15:21.273" v="0" actId="113"/>
          <ac:spMkLst>
            <pc:docMk/>
            <pc:sldMk cId="1256134024" sldId="337"/>
            <ac:spMk id="2" creationId="{CC93D018-473B-48CE-9446-81E7488DCAF3}"/>
          </ac:spMkLst>
        </pc:spChg>
      </pc:sldChg>
      <pc:sldChg chg="modSp mod">
        <pc:chgData name="Oge Chukwudozie" userId="e73871b1-0c53-4558-85db-1f78a743d587" providerId="ADAL" clId="{463C9220-005B-4520-9A76-8813251D581A}" dt="2021-03-18T06:22:50.159" v="6" actId="20577"/>
        <pc:sldMkLst>
          <pc:docMk/>
          <pc:sldMk cId="685725549" sldId="376"/>
        </pc:sldMkLst>
        <pc:spChg chg="mod">
          <ac:chgData name="Oge Chukwudozie" userId="e73871b1-0c53-4558-85db-1f78a743d587" providerId="ADAL" clId="{463C9220-005B-4520-9A76-8813251D581A}" dt="2021-03-18T06:22:50.159" v="6" actId="20577"/>
          <ac:spMkLst>
            <pc:docMk/>
            <pc:sldMk cId="685725549" sldId="376"/>
            <ac:spMk id="466" creationId="{00000000-0000-0000-0000-000000000000}"/>
          </ac:spMkLst>
        </pc:spChg>
      </pc:sldChg>
      <pc:sldChg chg="modSp mod">
        <pc:chgData name="Oge Chukwudozie" userId="e73871b1-0c53-4558-85db-1f78a743d587" providerId="ADAL" clId="{463C9220-005B-4520-9A76-8813251D581A}" dt="2021-03-18T06:26:14.264" v="23" actId="5793"/>
        <pc:sldMkLst>
          <pc:docMk/>
          <pc:sldMk cId="385794845" sldId="380"/>
        </pc:sldMkLst>
        <pc:spChg chg="mod">
          <ac:chgData name="Oge Chukwudozie" userId="e73871b1-0c53-4558-85db-1f78a743d587" providerId="ADAL" clId="{463C9220-005B-4520-9A76-8813251D581A}" dt="2021-03-18T06:26:14.264" v="23" actId="5793"/>
          <ac:spMkLst>
            <pc:docMk/>
            <pc:sldMk cId="385794845" sldId="380"/>
            <ac:spMk id="2" creationId="{1E82152E-85C6-4C54-8AA5-D88AAF5D44FF}"/>
          </ac:spMkLst>
        </pc:spChg>
        <pc:spChg chg="mod">
          <ac:chgData name="Oge Chukwudozie" userId="e73871b1-0c53-4558-85db-1f78a743d587" providerId="ADAL" clId="{463C9220-005B-4520-9A76-8813251D581A}" dt="2021-03-18T06:23:11.970" v="12" actId="20577"/>
          <ac:spMkLst>
            <pc:docMk/>
            <pc:sldMk cId="385794845" sldId="380"/>
            <ac:spMk id="4" creationId="{E86CC72F-3411-4E3B-BCDC-56F0C7B032E9}"/>
          </ac:spMkLst>
        </pc:spChg>
      </pc:sldChg>
      <pc:sldChg chg="modSp mod">
        <pc:chgData name="Oge Chukwudozie" userId="e73871b1-0c53-4558-85db-1f78a743d587" providerId="ADAL" clId="{463C9220-005B-4520-9A76-8813251D581A}" dt="2021-03-18T06:27:32.648" v="31" actId="20577"/>
        <pc:sldMkLst>
          <pc:docMk/>
          <pc:sldMk cId="2634069146" sldId="381"/>
        </pc:sldMkLst>
        <pc:spChg chg="mod">
          <ac:chgData name="Oge Chukwudozie" userId="e73871b1-0c53-4558-85db-1f78a743d587" providerId="ADAL" clId="{463C9220-005B-4520-9A76-8813251D581A}" dt="2021-03-18T06:27:32.648" v="31" actId="20577"/>
          <ac:spMkLst>
            <pc:docMk/>
            <pc:sldMk cId="2634069146" sldId="381"/>
            <ac:spMk id="2" creationId="{F53A9272-F301-4F1E-8321-AF14A74C1B50}"/>
          </ac:spMkLst>
        </pc:spChg>
        <pc:spChg chg="mod">
          <ac:chgData name="Oge Chukwudozie" userId="e73871b1-0c53-4558-85db-1f78a743d587" providerId="ADAL" clId="{463C9220-005B-4520-9A76-8813251D581A}" dt="2021-03-18T06:23:27.989" v="13" actId="113"/>
          <ac:spMkLst>
            <pc:docMk/>
            <pc:sldMk cId="2634069146" sldId="381"/>
            <ac:spMk id="4" creationId="{B8CB2E87-EDE7-4B48-A644-543A1E3FCC1A}"/>
          </ac:spMkLst>
        </pc:spChg>
      </pc:sldChg>
    </pc:docChg>
  </pc:docChgLst>
  <pc:docChgLst>
    <pc:chgData name="Oge Chukwudozie" userId="e73871b1-0c53-4558-85db-1f78a743d587" providerId="ADAL" clId="{738780DF-B13D-4799-92A0-97530E346B84}"/>
    <pc:docChg chg="undo custSel addSld delSld modSld sldOrd">
      <pc:chgData name="Oge Chukwudozie" userId="e73871b1-0c53-4558-85db-1f78a743d587" providerId="ADAL" clId="{738780DF-B13D-4799-92A0-97530E346B84}" dt="2021-04-20T12:38:29.656" v="1155" actId="122"/>
      <pc:docMkLst>
        <pc:docMk/>
      </pc:docMkLst>
      <pc:sldChg chg="ord">
        <pc:chgData name="Oge Chukwudozie" userId="e73871b1-0c53-4558-85db-1f78a743d587" providerId="ADAL" clId="{738780DF-B13D-4799-92A0-97530E346B84}" dt="2021-04-13T14:47:30.712" v="790"/>
        <pc:sldMkLst>
          <pc:docMk/>
          <pc:sldMk cId="3155426963" sldId="260"/>
        </pc:sldMkLst>
      </pc:sldChg>
      <pc:sldChg chg="del">
        <pc:chgData name="Oge Chukwudozie" userId="e73871b1-0c53-4558-85db-1f78a743d587" providerId="ADAL" clId="{738780DF-B13D-4799-92A0-97530E346B84}" dt="2021-04-13T08:56:52.233" v="96" actId="47"/>
        <pc:sldMkLst>
          <pc:docMk/>
          <pc:sldMk cId="2176029847" sldId="305"/>
        </pc:sldMkLst>
      </pc:sldChg>
      <pc:sldChg chg="del">
        <pc:chgData name="Oge Chukwudozie" userId="e73871b1-0c53-4558-85db-1f78a743d587" providerId="ADAL" clId="{738780DF-B13D-4799-92A0-97530E346B84}" dt="2021-04-13T08:57:13.574" v="97" actId="47"/>
        <pc:sldMkLst>
          <pc:docMk/>
          <pc:sldMk cId="2172245159" sldId="306"/>
        </pc:sldMkLst>
      </pc:sldChg>
      <pc:sldChg chg="modSp del mod">
        <pc:chgData name="Oge Chukwudozie" userId="e73871b1-0c53-4558-85db-1f78a743d587" providerId="ADAL" clId="{738780DF-B13D-4799-92A0-97530E346B84}" dt="2021-04-13T09:04:47.731" v="418" actId="47"/>
        <pc:sldMkLst>
          <pc:docMk/>
          <pc:sldMk cId="868941684" sldId="307"/>
        </pc:sldMkLst>
        <pc:spChg chg="mod">
          <ac:chgData name="Oge Chukwudozie" userId="e73871b1-0c53-4558-85db-1f78a743d587" providerId="ADAL" clId="{738780DF-B13D-4799-92A0-97530E346B84}" dt="2021-04-13T08:50:19.472" v="29" actId="20577"/>
          <ac:spMkLst>
            <pc:docMk/>
            <pc:sldMk cId="868941684" sldId="307"/>
            <ac:spMk id="9" creationId="{0F2DFEBB-A3D9-4D3D-B2E5-F3648FF98875}"/>
          </ac:spMkLst>
        </pc:spChg>
      </pc:sldChg>
      <pc:sldChg chg="modSp del mod">
        <pc:chgData name="Oge Chukwudozie" userId="e73871b1-0c53-4558-85db-1f78a743d587" providerId="ADAL" clId="{738780DF-B13D-4799-92A0-97530E346B84}" dt="2021-04-13T09:03:58.595" v="414" actId="47"/>
        <pc:sldMkLst>
          <pc:docMk/>
          <pc:sldMk cId="2342675376" sldId="308"/>
        </pc:sldMkLst>
        <pc:spChg chg="mod">
          <ac:chgData name="Oge Chukwudozie" userId="e73871b1-0c53-4558-85db-1f78a743d587" providerId="ADAL" clId="{738780DF-B13D-4799-92A0-97530E346B84}" dt="2021-04-13T08:51:12.319" v="49" actId="20577"/>
          <ac:spMkLst>
            <pc:docMk/>
            <pc:sldMk cId="2342675376" sldId="308"/>
            <ac:spMk id="5" creationId="{00000000-0000-0000-0000-000000000000}"/>
          </ac:spMkLst>
        </pc:spChg>
      </pc:sldChg>
      <pc:sldChg chg="del">
        <pc:chgData name="Oge Chukwudozie" userId="e73871b1-0c53-4558-85db-1f78a743d587" providerId="ADAL" clId="{738780DF-B13D-4799-92A0-97530E346B84}" dt="2021-04-13T09:04:02.984" v="415" actId="47"/>
        <pc:sldMkLst>
          <pc:docMk/>
          <pc:sldMk cId="507161178" sldId="309"/>
        </pc:sldMkLst>
      </pc:sldChg>
      <pc:sldChg chg="del">
        <pc:chgData name="Oge Chukwudozie" userId="e73871b1-0c53-4558-85db-1f78a743d587" providerId="ADAL" clId="{738780DF-B13D-4799-92A0-97530E346B84}" dt="2021-04-13T09:04:45.218" v="417" actId="47"/>
        <pc:sldMkLst>
          <pc:docMk/>
          <pc:sldMk cId="2720159608" sldId="310"/>
        </pc:sldMkLst>
      </pc:sldChg>
      <pc:sldChg chg="del">
        <pc:chgData name="Oge Chukwudozie" userId="e73871b1-0c53-4558-85db-1f78a743d587" providerId="ADAL" clId="{738780DF-B13D-4799-92A0-97530E346B84}" dt="2021-04-13T09:04:41.414" v="416" actId="47"/>
        <pc:sldMkLst>
          <pc:docMk/>
          <pc:sldMk cId="245760571" sldId="311"/>
        </pc:sldMkLst>
      </pc:sldChg>
      <pc:sldChg chg="add del">
        <pc:chgData name="Oge Chukwudozie" userId="e73871b1-0c53-4558-85db-1f78a743d587" providerId="ADAL" clId="{738780DF-B13D-4799-92A0-97530E346B84}" dt="2021-04-16T11:30:41.330" v="1121" actId="47"/>
        <pc:sldMkLst>
          <pc:docMk/>
          <pc:sldMk cId="1444725188" sldId="318"/>
        </pc:sldMkLst>
      </pc:sldChg>
      <pc:sldChg chg="addSp delSp modSp add del mod">
        <pc:chgData name="Oge Chukwudozie" userId="e73871b1-0c53-4558-85db-1f78a743d587" providerId="ADAL" clId="{738780DF-B13D-4799-92A0-97530E346B84}" dt="2021-04-16T11:30:40.406" v="1120" actId="47"/>
        <pc:sldMkLst>
          <pc:docMk/>
          <pc:sldMk cId="1770645920" sldId="319"/>
        </pc:sldMkLst>
        <pc:spChg chg="mod">
          <ac:chgData name="Oge Chukwudozie" userId="e73871b1-0c53-4558-85db-1f78a743d587" providerId="ADAL" clId="{738780DF-B13D-4799-92A0-97530E346B84}" dt="2021-04-13T09:30:02.140" v="509" actId="20577"/>
          <ac:spMkLst>
            <pc:docMk/>
            <pc:sldMk cId="1770645920" sldId="319"/>
            <ac:spMk id="9" creationId="{F0D66632-601A-4DE1-85C1-CD4C60C1BF88}"/>
          </ac:spMkLst>
        </pc:spChg>
        <pc:picChg chg="del">
          <ac:chgData name="Oge Chukwudozie" userId="e73871b1-0c53-4558-85db-1f78a743d587" providerId="ADAL" clId="{738780DF-B13D-4799-92A0-97530E346B84}" dt="2021-04-13T09:29:13.605" v="498" actId="478"/>
          <ac:picMkLst>
            <pc:docMk/>
            <pc:sldMk cId="1770645920" sldId="319"/>
            <ac:picMk id="4" creationId="{7A5DC07C-8E48-4E2D-AFEF-1813F0104B05}"/>
          </ac:picMkLst>
        </pc:picChg>
        <pc:picChg chg="add mod">
          <ac:chgData name="Oge Chukwudozie" userId="e73871b1-0c53-4558-85db-1f78a743d587" providerId="ADAL" clId="{738780DF-B13D-4799-92A0-97530E346B84}" dt="2021-04-13T09:29:17.728" v="499"/>
          <ac:picMkLst>
            <pc:docMk/>
            <pc:sldMk cId="1770645920" sldId="319"/>
            <ac:picMk id="10" creationId="{03EE0F2E-39E1-4E68-A5DC-499B48DA232B}"/>
          </ac:picMkLst>
        </pc:picChg>
      </pc:sldChg>
      <pc:sldChg chg="addSp delSp modSp mod">
        <pc:chgData name="Oge Chukwudozie" userId="e73871b1-0c53-4558-85db-1f78a743d587" providerId="ADAL" clId="{738780DF-B13D-4799-92A0-97530E346B84}" dt="2021-04-16T11:32:25.143" v="1132" actId="5793"/>
        <pc:sldMkLst>
          <pc:docMk/>
          <pc:sldMk cId="3036720791" sldId="320"/>
        </pc:sldMkLst>
        <pc:spChg chg="mod">
          <ac:chgData name="Oge Chukwudozie" userId="e73871b1-0c53-4558-85db-1f78a743d587" providerId="ADAL" clId="{738780DF-B13D-4799-92A0-97530E346B84}" dt="2021-04-16T11:32:25.143" v="1132" actId="5793"/>
          <ac:spMkLst>
            <pc:docMk/>
            <pc:sldMk cId="3036720791" sldId="320"/>
            <ac:spMk id="3" creationId="{1FAC6367-2347-40DF-AA3D-564D6E20C0A7}"/>
          </ac:spMkLst>
        </pc:spChg>
        <pc:spChg chg="del">
          <ac:chgData name="Oge Chukwudozie" userId="e73871b1-0c53-4558-85db-1f78a743d587" providerId="ADAL" clId="{738780DF-B13D-4799-92A0-97530E346B84}" dt="2021-04-13T10:16:46.929" v="760" actId="478"/>
          <ac:spMkLst>
            <pc:docMk/>
            <pc:sldMk cId="3036720791" sldId="320"/>
            <ac:spMk id="4" creationId="{A6109B42-A3D7-435B-BFE6-376216499940}"/>
          </ac:spMkLst>
        </pc:spChg>
        <pc:spChg chg="add del mod">
          <ac:chgData name="Oge Chukwudozie" userId="e73871b1-0c53-4558-85db-1f78a743d587" providerId="ADAL" clId="{738780DF-B13D-4799-92A0-97530E346B84}" dt="2021-04-13T10:22:16.983" v="783" actId="478"/>
          <ac:spMkLst>
            <pc:docMk/>
            <pc:sldMk cId="3036720791" sldId="320"/>
            <ac:spMk id="5" creationId="{00000000-0000-0000-0000-000000000000}"/>
          </ac:spMkLst>
        </pc:spChg>
        <pc:spChg chg="add mod">
          <ac:chgData name="Oge Chukwudozie" userId="e73871b1-0c53-4558-85db-1f78a743d587" providerId="ADAL" clId="{738780DF-B13D-4799-92A0-97530E346B84}" dt="2021-04-16T11:30:39.636" v="1118" actId="1076"/>
          <ac:spMkLst>
            <pc:docMk/>
            <pc:sldMk cId="3036720791" sldId="320"/>
            <ac:spMk id="6" creationId="{B733505C-2348-48D1-A61D-B1F1341E513E}"/>
          </ac:spMkLst>
        </pc:spChg>
        <pc:spChg chg="mod">
          <ac:chgData name="Oge Chukwudozie" userId="e73871b1-0c53-4558-85db-1f78a743d587" providerId="ADAL" clId="{738780DF-B13D-4799-92A0-97530E346B84}" dt="2021-04-16T11:30:40.056" v="1119" actId="1076"/>
          <ac:spMkLst>
            <pc:docMk/>
            <pc:sldMk cId="3036720791" sldId="320"/>
            <ac:spMk id="7" creationId="{00000000-0000-0000-0000-000000000000}"/>
          </ac:spMkLst>
        </pc:spChg>
        <pc:spChg chg="add del mod">
          <ac:chgData name="Oge Chukwudozie" userId="e73871b1-0c53-4558-85db-1f78a743d587" providerId="ADAL" clId="{738780DF-B13D-4799-92A0-97530E346B84}" dt="2021-04-13T10:15:45.430" v="681" actId="478"/>
          <ac:spMkLst>
            <pc:docMk/>
            <pc:sldMk cId="3036720791" sldId="320"/>
            <ac:spMk id="8" creationId="{406097C0-5F09-4F46-9A50-E777DBB6F063}"/>
          </ac:spMkLst>
        </pc:spChg>
        <pc:spChg chg="add del mod">
          <ac:chgData name="Oge Chukwudozie" userId="e73871b1-0c53-4558-85db-1f78a743d587" providerId="ADAL" clId="{738780DF-B13D-4799-92A0-97530E346B84}" dt="2021-04-13T10:18:49.004" v="773" actId="478"/>
          <ac:spMkLst>
            <pc:docMk/>
            <pc:sldMk cId="3036720791" sldId="320"/>
            <ac:spMk id="9" creationId="{D89D955E-A532-4CB9-BCA9-F67F3504BF6B}"/>
          </ac:spMkLst>
        </pc:spChg>
        <pc:spChg chg="add mod">
          <ac:chgData name="Oge Chukwudozie" userId="e73871b1-0c53-4558-85db-1f78a743d587" providerId="ADAL" clId="{738780DF-B13D-4799-92A0-97530E346B84}" dt="2021-04-13T10:20:57.582" v="774"/>
          <ac:spMkLst>
            <pc:docMk/>
            <pc:sldMk cId="3036720791" sldId="320"/>
            <ac:spMk id="10" creationId="{3C421172-6928-4AAF-8F77-A8DEFF8B1164}"/>
          </ac:spMkLst>
        </pc:spChg>
        <pc:spChg chg="add del mod">
          <ac:chgData name="Oge Chukwudozie" userId="e73871b1-0c53-4558-85db-1f78a743d587" providerId="ADAL" clId="{738780DF-B13D-4799-92A0-97530E346B84}" dt="2021-04-13T10:21:51.861" v="777" actId="478"/>
          <ac:spMkLst>
            <pc:docMk/>
            <pc:sldMk cId="3036720791" sldId="320"/>
            <ac:spMk id="12" creationId="{F1DEF9A7-72D4-4C6D-B580-68729C0A8E0B}"/>
          </ac:spMkLst>
        </pc:spChg>
        <pc:spChg chg="add del mod">
          <ac:chgData name="Oge Chukwudozie" userId="e73871b1-0c53-4558-85db-1f78a743d587" providerId="ADAL" clId="{738780DF-B13D-4799-92A0-97530E346B84}" dt="2021-04-13T10:22:02.173" v="780" actId="478"/>
          <ac:spMkLst>
            <pc:docMk/>
            <pc:sldMk cId="3036720791" sldId="320"/>
            <ac:spMk id="14" creationId="{8922BE58-FF61-4D43-86A3-DA84BD9E39FE}"/>
          </ac:spMkLst>
        </pc:spChg>
      </pc:sldChg>
      <pc:sldChg chg="del">
        <pc:chgData name="Oge Chukwudozie" userId="e73871b1-0c53-4558-85db-1f78a743d587" providerId="ADAL" clId="{738780DF-B13D-4799-92A0-97530E346B84}" dt="2021-04-13T10:22:34.143" v="785" actId="47"/>
        <pc:sldMkLst>
          <pc:docMk/>
          <pc:sldMk cId="1393465835" sldId="321"/>
        </pc:sldMkLst>
      </pc:sldChg>
      <pc:sldChg chg="del">
        <pc:chgData name="Oge Chukwudozie" userId="e73871b1-0c53-4558-85db-1f78a743d587" providerId="ADAL" clId="{738780DF-B13D-4799-92A0-97530E346B84}" dt="2021-04-13T08:58:30.368" v="187" actId="47"/>
        <pc:sldMkLst>
          <pc:docMk/>
          <pc:sldMk cId="4227392907" sldId="324"/>
        </pc:sldMkLst>
      </pc:sldChg>
      <pc:sldChg chg="del">
        <pc:chgData name="Oge Chukwudozie" userId="e73871b1-0c53-4558-85db-1f78a743d587" providerId="ADAL" clId="{738780DF-B13D-4799-92A0-97530E346B84}" dt="2021-04-13T10:07:16.628" v="510" actId="47"/>
        <pc:sldMkLst>
          <pc:docMk/>
          <pc:sldMk cId="2149122754" sldId="333"/>
        </pc:sldMkLst>
      </pc:sldChg>
      <pc:sldChg chg="modSp mod">
        <pc:chgData name="Oge Chukwudozie" userId="e73871b1-0c53-4558-85db-1f78a743d587" providerId="ADAL" clId="{738780DF-B13D-4799-92A0-97530E346B84}" dt="2021-04-15T14:34:47.723" v="883" actId="20577"/>
        <pc:sldMkLst>
          <pc:docMk/>
          <pc:sldMk cId="4016350276" sldId="335"/>
        </pc:sldMkLst>
        <pc:spChg chg="mod">
          <ac:chgData name="Oge Chukwudozie" userId="e73871b1-0c53-4558-85db-1f78a743d587" providerId="ADAL" clId="{738780DF-B13D-4799-92A0-97530E346B84}" dt="2021-04-15T14:34:47.723" v="883" actId="20577"/>
          <ac:spMkLst>
            <pc:docMk/>
            <pc:sldMk cId="4016350276" sldId="335"/>
            <ac:spMk id="2" creationId="{6CED7055-871A-47BC-8B59-C06723DFC018}"/>
          </ac:spMkLst>
        </pc:spChg>
      </pc:sldChg>
      <pc:sldChg chg="modSp mod">
        <pc:chgData name="Oge Chukwudozie" userId="e73871b1-0c53-4558-85db-1f78a743d587" providerId="ADAL" clId="{738780DF-B13D-4799-92A0-97530E346B84}" dt="2021-04-15T15:31:57.018" v="1014" actId="20577"/>
        <pc:sldMkLst>
          <pc:docMk/>
          <pc:sldMk cId="1256134024" sldId="337"/>
        </pc:sldMkLst>
        <pc:spChg chg="mod">
          <ac:chgData name="Oge Chukwudozie" userId="e73871b1-0c53-4558-85db-1f78a743d587" providerId="ADAL" clId="{738780DF-B13D-4799-92A0-97530E346B84}" dt="2021-04-15T15:31:57.018" v="1014" actId="20577"/>
          <ac:spMkLst>
            <pc:docMk/>
            <pc:sldMk cId="1256134024" sldId="337"/>
            <ac:spMk id="2" creationId="{CC93D018-473B-48CE-9446-81E7488DCAF3}"/>
          </ac:spMkLst>
        </pc:spChg>
        <pc:spChg chg="mod">
          <ac:chgData name="Oge Chukwudozie" userId="e73871b1-0c53-4558-85db-1f78a743d587" providerId="ADAL" clId="{738780DF-B13D-4799-92A0-97530E346B84}" dt="2021-04-15T15:19:48.802" v="931" actId="20577"/>
          <ac:spMkLst>
            <pc:docMk/>
            <pc:sldMk cId="1256134024" sldId="337"/>
            <ac:spMk id="4" creationId="{38CE67A3-58E1-4C55-ABE0-5333B2C2F351}"/>
          </ac:spMkLst>
        </pc:spChg>
      </pc:sldChg>
      <pc:sldChg chg="del">
        <pc:chgData name="Oge Chukwudozie" userId="e73871b1-0c53-4558-85db-1f78a743d587" providerId="ADAL" clId="{738780DF-B13D-4799-92A0-97530E346B84}" dt="2021-04-13T10:23:59.685" v="786" actId="47"/>
        <pc:sldMkLst>
          <pc:docMk/>
          <pc:sldMk cId="3329751555" sldId="378"/>
        </pc:sldMkLst>
      </pc:sldChg>
      <pc:sldChg chg="del">
        <pc:chgData name="Oge Chukwudozie" userId="e73871b1-0c53-4558-85db-1f78a743d587" providerId="ADAL" clId="{738780DF-B13D-4799-92A0-97530E346B84}" dt="2021-04-13T10:24:00.496" v="787" actId="47"/>
        <pc:sldMkLst>
          <pc:docMk/>
          <pc:sldMk cId="2177544269" sldId="379"/>
        </pc:sldMkLst>
      </pc:sldChg>
      <pc:sldChg chg="modSp mod">
        <pc:chgData name="Oge Chukwudozie" userId="e73871b1-0c53-4558-85db-1f78a743d587" providerId="ADAL" clId="{738780DF-B13D-4799-92A0-97530E346B84}" dt="2021-04-13T14:49:27.760" v="818" actId="20577"/>
        <pc:sldMkLst>
          <pc:docMk/>
          <pc:sldMk cId="385794845" sldId="380"/>
        </pc:sldMkLst>
        <pc:spChg chg="mod">
          <ac:chgData name="Oge Chukwudozie" userId="e73871b1-0c53-4558-85db-1f78a743d587" providerId="ADAL" clId="{738780DF-B13D-4799-92A0-97530E346B84}" dt="2021-04-13T14:49:27.760" v="818" actId="20577"/>
          <ac:spMkLst>
            <pc:docMk/>
            <pc:sldMk cId="385794845" sldId="380"/>
            <ac:spMk id="2" creationId="{1E82152E-85C6-4C54-8AA5-D88AAF5D44FF}"/>
          </ac:spMkLst>
        </pc:spChg>
        <pc:spChg chg="mod">
          <ac:chgData name="Oge Chukwudozie" userId="e73871b1-0c53-4558-85db-1f78a743d587" providerId="ADAL" clId="{738780DF-B13D-4799-92A0-97530E346B84}" dt="2021-04-13T09:26:13.997" v="497" actId="6549"/>
          <ac:spMkLst>
            <pc:docMk/>
            <pc:sldMk cId="385794845" sldId="380"/>
            <ac:spMk id="4" creationId="{E86CC72F-3411-4E3B-BCDC-56F0C7B032E9}"/>
          </ac:spMkLst>
        </pc:spChg>
      </pc:sldChg>
      <pc:sldChg chg="del">
        <pc:chgData name="Oge Chukwudozie" userId="e73871b1-0c53-4558-85db-1f78a743d587" providerId="ADAL" clId="{738780DF-B13D-4799-92A0-97530E346B84}" dt="2021-04-13T08:55:56.642" v="92" actId="47"/>
        <pc:sldMkLst>
          <pc:docMk/>
          <pc:sldMk cId="2634069146" sldId="381"/>
        </pc:sldMkLst>
      </pc:sldChg>
      <pc:sldChg chg="modSp new mod modNotesTx">
        <pc:chgData name="Oge Chukwudozie" userId="e73871b1-0c53-4558-85db-1f78a743d587" providerId="ADAL" clId="{738780DF-B13D-4799-92A0-97530E346B84}" dt="2021-04-13T14:55:44.571" v="847" actId="6549"/>
        <pc:sldMkLst>
          <pc:docMk/>
          <pc:sldMk cId="3059777487" sldId="382"/>
        </pc:sldMkLst>
        <pc:spChg chg="mod">
          <ac:chgData name="Oge Chukwudozie" userId="e73871b1-0c53-4558-85db-1f78a743d587" providerId="ADAL" clId="{738780DF-B13D-4799-92A0-97530E346B84}" dt="2021-04-13T14:55:44.571" v="847" actId="6549"/>
          <ac:spMkLst>
            <pc:docMk/>
            <pc:sldMk cId="3059777487" sldId="382"/>
            <ac:spMk id="2" creationId="{03F29AF7-BD07-4C37-9C03-B92AD9575A52}"/>
          </ac:spMkLst>
        </pc:spChg>
        <pc:spChg chg="mod">
          <ac:chgData name="Oge Chukwudozie" userId="e73871b1-0c53-4558-85db-1f78a743d587" providerId="ADAL" clId="{738780DF-B13D-4799-92A0-97530E346B84}" dt="2021-04-13T08:53:21.194" v="51"/>
          <ac:spMkLst>
            <pc:docMk/>
            <pc:sldMk cId="3059777487" sldId="382"/>
            <ac:spMk id="4" creationId="{F5417EB7-EBBB-47EB-9442-7B9882F57E56}"/>
          </ac:spMkLst>
        </pc:spChg>
      </pc:sldChg>
      <pc:sldChg chg="new del">
        <pc:chgData name="Oge Chukwudozie" userId="e73871b1-0c53-4558-85db-1f78a743d587" providerId="ADAL" clId="{738780DF-B13D-4799-92A0-97530E346B84}" dt="2021-04-13T09:03:31.035" v="413" actId="680"/>
        <pc:sldMkLst>
          <pc:docMk/>
          <pc:sldMk cId="1693284874" sldId="383"/>
        </pc:sldMkLst>
      </pc:sldChg>
      <pc:sldChg chg="new del">
        <pc:chgData name="Oge Chukwudozie" userId="e73871b1-0c53-4558-85db-1f78a743d587" providerId="ADAL" clId="{738780DF-B13D-4799-92A0-97530E346B84}" dt="2021-04-13T09:03:30.117" v="412" actId="680"/>
        <pc:sldMkLst>
          <pc:docMk/>
          <pc:sldMk cId="3233228203" sldId="384"/>
        </pc:sldMkLst>
      </pc:sldChg>
      <pc:sldChg chg="new del">
        <pc:chgData name="Oge Chukwudozie" userId="e73871b1-0c53-4558-85db-1f78a743d587" providerId="ADAL" clId="{738780DF-B13D-4799-92A0-97530E346B84}" dt="2021-04-13T09:03:29.052" v="411" actId="680"/>
        <pc:sldMkLst>
          <pc:docMk/>
          <pc:sldMk cId="113624620" sldId="385"/>
        </pc:sldMkLst>
      </pc:sldChg>
      <pc:sldChg chg="new del">
        <pc:chgData name="Oge Chukwudozie" userId="e73871b1-0c53-4558-85db-1f78a743d587" providerId="ADAL" clId="{738780DF-B13D-4799-92A0-97530E346B84}" dt="2021-04-13T09:03:28.135" v="410" actId="680"/>
        <pc:sldMkLst>
          <pc:docMk/>
          <pc:sldMk cId="228393621" sldId="386"/>
        </pc:sldMkLst>
      </pc:sldChg>
      <pc:sldChg chg="new del">
        <pc:chgData name="Oge Chukwudozie" userId="e73871b1-0c53-4558-85db-1f78a743d587" providerId="ADAL" clId="{738780DF-B13D-4799-92A0-97530E346B84}" dt="2021-04-13T09:03:27.549" v="409" actId="680"/>
        <pc:sldMkLst>
          <pc:docMk/>
          <pc:sldMk cId="674488629" sldId="387"/>
        </pc:sldMkLst>
      </pc:sldChg>
      <pc:sldChg chg="new del">
        <pc:chgData name="Oge Chukwudozie" userId="e73871b1-0c53-4558-85db-1f78a743d587" providerId="ADAL" clId="{738780DF-B13D-4799-92A0-97530E346B84}" dt="2021-04-13T09:03:27.037" v="408" actId="680"/>
        <pc:sldMkLst>
          <pc:docMk/>
          <pc:sldMk cId="667102968" sldId="388"/>
        </pc:sldMkLst>
      </pc:sldChg>
      <pc:sldChg chg="new del">
        <pc:chgData name="Oge Chukwudozie" userId="e73871b1-0c53-4558-85db-1f78a743d587" providerId="ADAL" clId="{738780DF-B13D-4799-92A0-97530E346B84}" dt="2021-04-13T09:03:26.450" v="407" actId="680"/>
        <pc:sldMkLst>
          <pc:docMk/>
          <pc:sldMk cId="326071868" sldId="389"/>
        </pc:sldMkLst>
      </pc:sldChg>
      <pc:sldChg chg="new del">
        <pc:chgData name="Oge Chukwudozie" userId="e73871b1-0c53-4558-85db-1f78a743d587" providerId="ADAL" clId="{738780DF-B13D-4799-92A0-97530E346B84}" dt="2021-04-13T09:03:25.423" v="406" actId="680"/>
        <pc:sldMkLst>
          <pc:docMk/>
          <pc:sldMk cId="2221872890" sldId="390"/>
        </pc:sldMkLst>
      </pc:sldChg>
      <pc:sldChg chg="new del">
        <pc:chgData name="Oge Chukwudozie" userId="e73871b1-0c53-4558-85db-1f78a743d587" providerId="ADAL" clId="{738780DF-B13D-4799-92A0-97530E346B84}" dt="2021-04-13T09:03:24.584" v="405" actId="680"/>
        <pc:sldMkLst>
          <pc:docMk/>
          <pc:sldMk cId="2693092177" sldId="391"/>
        </pc:sldMkLst>
      </pc:sldChg>
      <pc:sldChg chg="new del">
        <pc:chgData name="Oge Chukwudozie" userId="e73871b1-0c53-4558-85db-1f78a743d587" providerId="ADAL" clId="{738780DF-B13D-4799-92A0-97530E346B84}" dt="2021-04-13T09:03:24.079" v="404" actId="680"/>
        <pc:sldMkLst>
          <pc:docMk/>
          <pc:sldMk cId="2443023366" sldId="392"/>
        </pc:sldMkLst>
      </pc:sldChg>
      <pc:sldChg chg="new del">
        <pc:chgData name="Oge Chukwudozie" userId="e73871b1-0c53-4558-85db-1f78a743d587" providerId="ADAL" clId="{738780DF-B13D-4799-92A0-97530E346B84}" dt="2021-04-13T09:03:23.033" v="403" actId="680"/>
        <pc:sldMkLst>
          <pc:docMk/>
          <pc:sldMk cId="979356005" sldId="393"/>
        </pc:sldMkLst>
      </pc:sldChg>
      <pc:sldChg chg="new del">
        <pc:chgData name="Oge Chukwudozie" userId="e73871b1-0c53-4558-85db-1f78a743d587" providerId="ADAL" clId="{738780DF-B13D-4799-92A0-97530E346B84}" dt="2021-04-13T09:03:22.267" v="402" actId="680"/>
        <pc:sldMkLst>
          <pc:docMk/>
          <pc:sldMk cId="427615964" sldId="394"/>
        </pc:sldMkLst>
      </pc:sldChg>
      <pc:sldChg chg="new del">
        <pc:chgData name="Oge Chukwudozie" userId="e73871b1-0c53-4558-85db-1f78a743d587" providerId="ADAL" clId="{738780DF-B13D-4799-92A0-97530E346B84}" dt="2021-04-13T09:03:21.182" v="401" actId="680"/>
        <pc:sldMkLst>
          <pc:docMk/>
          <pc:sldMk cId="578519467" sldId="395"/>
        </pc:sldMkLst>
      </pc:sldChg>
      <pc:sldChg chg="new del">
        <pc:chgData name="Oge Chukwudozie" userId="e73871b1-0c53-4558-85db-1f78a743d587" providerId="ADAL" clId="{738780DF-B13D-4799-92A0-97530E346B84}" dt="2021-04-13T09:03:20.682" v="400" actId="680"/>
        <pc:sldMkLst>
          <pc:docMk/>
          <pc:sldMk cId="4001242829" sldId="396"/>
        </pc:sldMkLst>
      </pc:sldChg>
      <pc:sldChg chg="new del">
        <pc:chgData name="Oge Chukwudozie" userId="e73871b1-0c53-4558-85db-1f78a743d587" providerId="ADAL" clId="{738780DF-B13D-4799-92A0-97530E346B84}" dt="2021-04-13T09:03:19.617" v="399" actId="680"/>
        <pc:sldMkLst>
          <pc:docMk/>
          <pc:sldMk cId="263626822" sldId="397"/>
        </pc:sldMkLst>
      </pc:sldChg>
      <pc:sldChg chg="modSp new mod">
        <pc:chgData name="Oge Chukwudozie" userId="e73871b1-0c53-4558-85db-1f78a743d587" providerId="ADAL" clId="{738780DF-B13D-4799-92A0-97530E346B84}" dt="2021-04-20T12:38:29.656" v="1155" actId="122"/>
        <pc:sldMkLst>
          <pc:docMk/>
          <pc:sldMk cId="735664122" sldId="874"/>
        </pc:sldMkLst>
        <pc:spChg chg="mod">
          <ac:chgData name="Oge Chukwudozie" userId="e73871b1-0c53-4558-85db-1f78a743d587" providerId="ADAL" clId="{738780DF-B13D-4799-92A0-97530E346B84}" dt="2021-04-20T12:38:29.656" v="1155" actId="122"/>
          <ac:spMkLst>
            <pc:docMk/>
            <pc:sldMk cId="735664122" sldId="874"/>
            <ac:spMk id="2" creationId="{989F31A0-11FB-47B3-857C-370194BC94C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en-US" dirty="0">
              <a:latin typeface="Helvetica" pitchFamily="2" charset="0"/>
            </a:endParaRPr>
          </a:p>
        </p:txBody>
      </p:sp>
      <p:sp>
        <p:nvSpPr>
          <p:cNvPr id="3" name="Date Placeholder 2"/>
          <p:cNvSpPr>
            <a:spLocks noGrp="1"/>
          </p:cNvSpPr>
          <p:nvPr>
            <p:ph type="dt" sz="quarter" idx="1"/>
          </p:nvPr>
        </p:nvSpPr>
        <p:spPr>
          <a:xfrm>
            <a:off x="4021294" y="1"/>
            <a:ext cx="3076363" cy="511731"/>
          </a:xfrm>
          <a:prstGeom prst="rect">
            <a:avLst/>
          </a:prstGeom>
        </p:spPr>
        <p:txBody>
          <a:bodyPr vert="horz" lIns="99038" tIns="49520" rIns="99038" bIns="49520" rtlCol="0"/>
          <a:lstStyle>
            <a:lvl1pPr algn="r">
              <a:defRPr sz="1300"/>
            </a:lvl1pPr>
          </a:lstStyle>
          <a:p>
            <a:fld id="{9826C64F-84FD-9D42-A26E-FCAA94408A3A}" type="datetime1">
              <a:rPr lang="en-GB" smtClean="0">
                <a:latin typeface="Helvetica" pitchFamily="2" charset="0"/>
              </a:rPr>
              <a:t>20/04/2021</a:t>
            </a:fld>
            <a:endParaRPr lang="en-US" dirty="0">
              <a:latin typeface="Helvetica" pitchFamily="2" charset="0"/>
            </a:endParaRPr>
          </a:p>
        </p:txBody>
      </p:sp>
      <p:sp>
        <p:nvSpPr>
          <p:cNvPr id="4" name="Footer Placeholder 3"/>
          <p:cNvSpPr>
            <a:spLocks noGrp="1"/>
          </p:cNvSpPr>
          <p:nvPr>
            <p:ph type="ftr" sz="quarter" idx="2"/>
          </p:nvPr>
        </p:nvSpPr>
        <p:spPr>
          <a:xfrm>
            <a:off x="0" y="9721107"/>
            <a:ext cx="3076363" cy="511731"/>
          </a:xfrm>
          <a:prstGeom prst="rect">
            <a:avLst/>
          </a:prstGeom>
        </p:spPr>
        <p:txBody>
          <a:bodyPr vert="horz" lIns="99038" tIns="49520" rIns="99038" bIns="49520" rtlCol="0" anchor="b"/>
          <a:lstStyle>
            <a:lvl1pPr algn="l">
              <a:defRPr sz="1300"/>
            </a:lvl1pPr>
          </a:lstStyle>
          <a:p>
            <a:endParaRPr lang="en-US" dirty="0">
              <a:latin typeface="Helvetica" pitchFamily="2" charset="0"/>
            </a:endParaRPr>
          </a:p>
        </p:txBody>
      </p:sp>
      <p:sp>
        <p:nvSpPr>
          <p:cNvPr id="5" name="Slide Number Placeholder 4"/>
          <p:cNvSpPr>
            <a:spLocks noGrp="1"/>
          </p:cNvSpPr>
          <p:nvPr>
            <p:ph type="sldNum" sz="quarter" idx="3"/>
          </p:nvPr>
        </p:nvSpPr>
        <p:spPr>
          <a:xfrm>
            <a:off x="4021294" y="9721107"/>
            <a:ext cx="3076363" cy="511731"/>
          </a:xfrm>
          <a:prstGeom prst="rect">
            <a:avLst/>
          </a:prstGeom>
        </p:spPr>
        <p:txBody>
          <a:bodyPr vert="horz" lIns="99038" tIns="49520" rIns="99038" bIns="49520" rtlCol="0" anchor="b"/>
          <a:lstStyle>
            <a:lvl1pPr algn="r">
              <a:defRPr sz="1300"/>
            </a:lvl1pPr>
          </a:lstStyle>
          <a:p>
            <a:fld id="{AE9301C6-3DA6-5D4C-AFD8-5932A40E0E35}" type="slidenum">
              <a:rPr lang="en-US" smtClean="0">
                <a:latin typeface="Helvetica" pitchFamily="2" charset="0"/>
              </a:rPr>
              <a:t>‹#›</a:t>
            </a:fld>
            <a:endParaRPr lang="en-US" dirty="0">
              <a:latin typeface="Helvetica" pitchFamily="2" charset="0"/>
            </a:endParaRPr>
          </a:p>
        </p:txBody>
      </p:sp>
    </p:spTree>
    <p:extLst>
      <p:ext uri="{BB962C8B-B14F-4D97-AF65-F5344CB8AC3E}">
        <p14:creationId xmlns:p14="http://schemas.microsoft.com/office/powerpoint/2010/main" val="16718583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b="0" i="0">
                <a:latin typeface="Helvetica" pitchFamily="2" charset="0"/>
              </a:defRPr>
            </a:lvl1pPr>
          </a:lstStyle>
          <a:p>
            <a:endParaRPr lang="en-US" dirty="0"/>
          </a:p>
        </p:txBody>
      </p:sp>
      <p:sp>
        <p:nvSpPr>
          <p:cNvPr id="3" name="Date Placeholder 2"/>
          <p:cNvSpPr>
            <a:spLocks noGrp="1"/>
          </p:cNvSpPr>
          <p:nvPr>
            <p:ph type="dt" idx="1"/>
          </p:nvPr>
        </p:nvSpPr>
        <p:spPr>
          <a:xfrm>
            <a:off x="4021294" y="1"/>
            <a:ext cx="3076363" cy="511731"/>
          </a:xfrm>
          <a:prstGeom prst="rect">
            <a:avLst/>
          </a:prstGeom>
        </p:spPr>
        <p:txBody>
          <a:bodyPr vert="horz" lIns="99038" tIns="49520" rIns="99038" bIns="49520" rtlCol="0"/>
          <a:lstStyle>
            <a:lvl1pPr algn="r">
              <a:defRPr sz="1300" b="0" i="0">
                <a:latin typeface="Helvetica" pitchFamily="2" charset="0"/>
              </a:defRPr>
            </a:lvl1pPr>
          </a:lstStyle>
          <a:p>
            <a:fld id="{1046E2B7-3FA7-3147-8D88-3668B3B663DE}" type="datetime1">
              <a:rPr lang="en-GB" smtClean="0"/>
              <a:pPr/>
              <a:t>20/04/2021</a:t>
            </a:fld>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8" tIns="49520" rIns="99038" bIns="49520"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38" tIns="49520" rIns="99038" bIns="495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9721107"/>
            <a:ext cx="3076363" cy="511731"/>
          </a:xfrm>
          <a:prstGeom prst="rect">
            <a:avLst/>
          </a:prstGeom>
        </p:spPr>
        <p:txBody>
          <a:bodyPr vert="horz" lIns="99038" tIns="49520" rIns="99038" bIns="49520" rtlCol="0" anchor="b"/>
          <a:lstStyle>
            <a:lvl1pPr algn="l">
              <a:defRPr sz="1300" b="0" i="0">
                <a:latin typeface="Helvetica" pitchFamily="2" charset="0"/>
              </a:defRPr>
            </a:lvl1pPr>
          </a:lstStyle>
          <a:p>
            <a:endParaRPr lang="en-US" dirty="0"/>
          </a:p>
        </p:txBody>
      </p:sp>
      <p:sp>
        <p:nvSpPr>
          <p:cNvPr id="7" name="Slide Number Placeholder 6"/>
          <p:cNvSpPr>
            <a:spLocks noGrp="1"/>
          </p:cNvSpPr>
          <p:nvPr>
            <p:ph type="sldNum" sz="quarter" idx="5"/>
          </p:nvPr>
        </p:nvSpPr>
        <p:spPr>
          <a:xfrm>
            <a:off x="4021294" y="9721107"/>
            <a:ext cx="3076363" cy="511731"/>
          </a:xfrm>
          <a:prstGeom prst="rect">
            <a:avLst/>
          </a:prstGeom>
        </p:spPr>
        <p:txBody>
          <a:bodyPr vert="horz" lIns="99038" tIns="49520" rIns="99038" bIns="49520" rtlCol="0" anchor="b"/>
          <a:lstStyle>
            <a:lvl1pPr algn="r">
              <a:defRPr sz="1300" b="0" i="0">
                <a:latin typeface="Helvetica" pitchFamily="2" charset="0"/>
              </a:defRPr>
            </a:lvl1pPr>
          </a:lstStyle>
          <a:p>
            <a:fld id="{724CA2DB-581E-4848-9114-B50C4CE20214}" type="slidenum">
              <a:rPr lang="en-US" smtClean="0"/>
              <a:pPr/>
              <a:t>‹#›</a:t>
            </a:fld>
            <a:endParaRPr lang="en-US" dirty="0"/>
          </a:p>
        </p:txBody>
      </p:sp>
    </p:spTree>
    <p:extLst>
      <p:ext uri="{BB962C8B-B14F-4D97-AF65-F5344CB8AC3E}">
        <p14:creationId xmlns:p14="http://schemas.microsoft.com/office/powerpoint/2010/main" val="28173269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b="0" i="0" kern="1200">
        <a:solidFill>
          <a:schemeClr val="tx1"/>
        </a:solidFill>
        <a:latin typeface="Helvetica" pitchFamily="2" charset="0"/>
        <a:ea typeface="+mn-ea"/>
        <a:cs typeface="+mn-cs"/>
      </a:defRPr>
    </a:lvl1pPr>
    <a:lvl2pPr marL="457200" algn="l" defTabSz="457200" rtl="0" eaLnBrk="1" latinLnBrk="0" hangingPunct="1">
      <a:defRPr sz="1200" b="0" i="0" kern="1200">
        <a:solidFill>
          <a:schemeClr val="tx1"/>
        </a:solidFill>
        <a:latin typeface="Helvetica" pitchFamily="2" charset="0"/>
        <a:ea typeface="+mn-ea"/>
        <a:cs typeface="+mn-cs"/>
      </a:defRPr>
    </a:lvl2pPr>
    <a:lvl3pPr marL="914400" algn="l" defTabSz="457200" rtl="0" eaLnBrk="1" latinLnBrk="0" hangingPunct="1">
      <a:defRPr sz="1200" b="0" i="0" kern="1200">
        <a:solidFill>
          <a:schemeClr val="tx1"/>
        </a:solidFill>
        <a:latin typeface="Helvetica" pitchFamily="2" charset="0"/>
        <a:ea typeface="+mn-ea"/>
        <a:cs typeface="+mn-cs"/>
      </a:defRPr>
    </a:lvl3pPr>
    <a:lvl4pPr marL="1371600" algn="l" defTabSz="457200" rtl="0" eaLnBrk="1" latinLnBrk="0" hangingPunct="1">
      <a:defRPr sz="1200" b="0" i="0" kern="1200">
        <a:solidFill>
          <a:schemeClr val="tx1"/>
        </a:solidFill>
        <a:latin typeface="Helvetica" pitchFamily="2" charset="0"/>
        <a:ea typeface="+mn-ea"/>
        <a:cs typeface="+mn-cs"/>
      </a:defRPr>
    </a:lvl4pPr>
    <a:lvl5pPr marL="1828800" algn="l" defTabSz="457200" rtl="0" eaLnBrk="1" latinLnBrk="0" hangingPunct="1">
      <a:defRPr sz="1200" b="0" i="0" kern="1200">
        <a:solidFill>
          <a:schemeClr val="tx1"/>
        </a:solidFill>
        <a:latin typeface="Helvetica" pitchFamily="2"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724CA2DB-581E-4848-9114-B50C4CE20214}" type="slidenum">
              <a:rPr lang="en-US" smtClean="0"/>
              <a:pPr/>
              <a:t>3</a:t>
            </a:fld>
            <a:endParaRPr lang="en-US" dirty="0"/>
          </a:p>
        </p:txBody>
      </p:sp>
    </p:spTree>
    <p:extLst>
      <p:ext uri="{BB962C8B-B14F-4D97-AF65-F5344CB8AC3E}">
        <p14:creationId xmlns:p14="http://schemas.microsoft.com/office/powerpoint/2010/main" val="412409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31:notes"/>
          <p:cNvSpPr txBox="1">
            <a:spLocks noGrp="1"/>
          </p:cNvSpPr>
          <p:nvPr>
            <p:ph type="body" idx="1"/>
          </p:nvPr>
        </p:nvSpPr>
        <p:spPr>
          <a:xfrm>
            <a:off x="709930" y="4861441"/>
            <a:ext cx="5679440" cy="4605576"/>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64" name="Google Shape;464;p3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2364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32:notes"/>
          <p:cNvSpPr txBox="1">
            <a:spLocks noGrp="1"/>
          </p:cNvSpPr>
          <p:nvPr>
            <p:ph type="body" idx="1"/>
          </p:nvPr>
        </p:nvSpPr>
        <p:spPr>
          <a:xfrm>
            <a:off x="709930" y="4861441"/>
            <a:ext cx="5679440" cy="4605576"/>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72" name="Google Shape;472;p3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7374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chemeClr val="accent3">
                    <a:lumMod val="75000"/>
                  </a:schemeClr>
                </a:solidFill>
              </a:rPr>
              <a:t>Organisations can change their culture through leadership approaches.</a:t>
            </a:r>
            <a:r>
              <a:rPr lang="en-GB" dirty="0">
                <a:solidFill>
                  <a:schemeClr val="accent3">
                    <a:lumMod val="75000"/>
                  </a:schemeClr>
                </a:solidFill>
              </a:rPr>
              <a:t> When leaders show respect and accountability in their relationships with others, they build safer and more effective organisations</a:t>
            </a:r>
          </a:p>
          <a:p>
            <a:endParaRPr lang="en-GB" dirty="0">
              <a:solidFill>
                <a:schemeClr val="accent3">
                  <a:lumMod val="7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Helvetica Light" panose="020B0403020202020204"/>
                <a:cs typeface="Helvetica" panose="020B0604020202020204" pitchFamily="34" charset="0"/>
              </a:rPr>
              <a:t>Safeguarding principles should inform the whole project/</a:t>
            </a:r>
            <a:r>
              <a:rPr lang="en-US" dirty="0" err="1">
                <a:latin typeface="Helvetica Light" panose="020B0403020202020204"/>
                <a:cs typeface="Helvetica" panose="020B0604020202020204" pitchFamily="34" charset="0"/>
              </a:rPr>
              <a:t>programme</a:t>
            </a:r>
            <a:r>
              <a:rPr lang="en-US" dirty="0">
                <a:latin typeface="Helvetica Light" panose="020B0403020202020204"/>
                <a:cs typeface="Helvetica" panose="020B0604020202020204" pitchFamily="34" charset="0"/>
              </a:rPr>
              <a:t> cycle management</a:t>
            </a:r>
          </a:p>
          <a:p>
            <a:endParaRPr lang="en-GB" dirty="0">
              <a:solidFill>
                <a:schemeClr val="accent3">
                  <a:lumMod val="75000"/>
                </a:schemeClr>
              </a:solidFill>
            </a:endParaRPr>
          </a:p>
          <a:p>
            <a:r>
              <a:rPr lang="en-GB" sz="1400" b="1" dirty="0">
                <a:solidFill>
                  <a:srgbClr val="283A51"/>
                </a:solidFill>
              </a:rPr>
              <a:t>Safeguarding policies: </a:t>
            </a:r>
            <a:r>
              <a:rPr lang="en-GB" sz="1200" dirty="0">
                <a:solidFill>
                  <a:schemeClr val="accent3">
                    <a:lumMod val="75000"/>
                  </a:schemeClr>
                </a:solidFill>
                <a:latin typeface="Helvetica Light" panose="020B0403020202020204"/>
              </a:rPr>
              <a:t>A safeguarding policy explains an organisation’s commitments to preventing and responding to sexual exploitation, abuse, sexual harassment (SEAH), and other forms of harm. </a:t>
            </a:r>
          </a:p>
          <a:p>
            <a:endParaRPr lang="en-GB" sz="1200" dirty="0">
              <a:solidFill>
                <a:schemeClr val="accent3">
                  <a:lumMod val="75000"/>
                </a:schemeClr>
              </a:solidFill>
              <a:latin typeface="Helvetica Light" panose="020B0403020202020204"/>
            </a:endParaRPr>
          </a:p>
          <a:p>
            <a:r>
              <a:rPr lang="en-GB" sz="1200" b="1" dirty="0">
                <a:solidFill>
                  <a:schemeClr val="accent3">
                    <a:lumMod val="75000"/>
                  </a:schemeClr>
                </a:solidFill>
                <a:latin typeface="Helvetica Light" panose="020B0403020202020204"/>
              </a:rPr>
              <a:t>Organisational Codes of Conduct explain the expected behaviours of staff and associates</a:t>
            </a:r>
          </a:p>
          <a:p>
            <a:endParaRPr lang="en-GB"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724CA2DB-581E-4848-9114-B50C4CE20214}" type="slidenum">
              <a:rPr lang="en-US" smtClean="0"/>
              <a:pPr/>
              <a:t>11</a:t>
            </a:fld>
            <a:endParaRPr lang="en-US" dirty="0"/>
          </a:p>
        </p:txBody>
      </p:sp>
    </p:spTree>
    <p:extLst>
      <p:ext uri="{BB962C8B-B14F-4D97-AF65-F5344CB8AC3E}">
        <p14:creationId xmlns:p14="http://schemas.microsoft.com/office/powerpoint/2010/main" val="16077813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4BF9E">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9201" y="549275"/>
            <a:ext cx="7921625" cy="741518"/>
          </a:xfrm>
        </p:spPr>
        <p:txBody>
          <a:bodyPr lIns="0" tIns="0" rIns="0" bIns="0" anchor="t">
            <a:normAutofit/>
          </a:bodyPr>
          <a:lstStyle>
            <a:lvl1pPr algn="l">
              <a:lnSpc>
                <a:spcPts val="4000"/>
              </a:lnSpc>
              <a:defRPr sz="4400" b="0" i="0" baseline="0">
                <a:solidFill>
                  <a:schemeClr val="accent3"/>
                </a:solidFill>
                <a:latin typeface="Helvetica Light" panose="020B0403020202020204" pitchFamily="34" charset="0"/>
              </a:defRPr>
            </a:lvl1pPr>
          </a:lstStyle>
          <a:p>
            <a:r>
              <a:rPr lang="en-US" dirty="0"/>
              <a:t>Click to edit Master title style</a:t>
            </a:r>
          </a:p>
        </p:txBody>
      </p:sp>
      <p:sp>
        <p:nvSpPr>
          <p:cNvPr id="3" name="Subtitle 2">
            <a:extLst>
              <a:ext uri="{C183D7F6-B498-43B3-948B-1728B52AA6E4}">
                <adec:decorative xmlns="" xmlns:adec="http://schemas.microsoft.com/office/drawing/2017/decorative" val="0"/>
              </a:ext>
            </a:extLst>
          </p:cNvPr>
          <p:cNvSpPr>
            <a:spLocks noGrp="1"/>
          </p:cNvSpPr>
          <p:nvPr>
            <p:ph type="subTitle" idx="1"/>
          </p:nvPr>
        </p:nvSpPr>
        <p:spPr>
          <a:xfrm>
            <a:off x="619201" y="2403105"/>
            <a:ext cx="7921625" cy="1645350"/>
          </a:xfrm>
          <a:prstGeom prst="rect">
            <a:avLst/>
          </a:prstGeom>
        </p:spPr>
        <p:txBody>
          <a:bodyPr lIns="0" rIns="0" bIns="0">
            <a:normAutofit/>
          </a:bodyPr>
          <a:lstStyle>
            <a:lvl1pPr marL="0" indent="0" algn="l">
              <a:buNone/>
              <a:defRPr sz="1800" b="0" i="0">
                <a:solidFill>
                  <a:schemeClr val="accent5"/>
                </a:solidFill>
                <a:latin typeface="Helvetica Light" panose="020B04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1" name="Picture 10">
            <a:extLst>
              <a:ext uri="{FF2B5EF4-FFF2-40B4-BE49-F238E27FC236}">
                <a16:creationId xmlns="" xmlns:a16="http://schemas.microsoft.com/office/drawing/2014/main" id="{D752D7CC-6E68-D948-8769-3AFA1D94411A}"/>
              </a:ext>
              <a:ext uri="{C183D7F6-B498-43B3-948B-1728B52AA6E4}">
                <adec:decorative xmlns=""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5277" y="5748920"/>
            <a:ext cx="2520660" cy="897626"/>
          </a:xfrm>
          <a:prstGeom prst="rect">
            <a:avLst/>
          </a:prstGeom>
        </p:spPr>
      </p:pic>
      <p:pic>
        <p:nvPicPr>
          <p:cNvPr id="6" name="Picture 5">
            <a:extLst>
              <a:ext uri="{FF2B5EF4-FFF2-40B4-BE49-F238E27FC236}">
                <a16:creationId xmlns="" xmlns:a16="http://schemas.microsoft.com/office/drawing/2014/main" id="{8D7A6287-21AD-6444-9305-3B418E3E0329}"/>
              </a:ext>
              <a:ext uri="{C183D7F6-B498-43B3-948B-1728B52AA6E4}">
                <adec:decorative xmlns="" xmlns:adec="http://schemas.microsoft.com/office/drawing/2017/decorative" val="1"/>
              </a:ext>
            </a:extLst>
          </p:cNvPr>
          <p:cNvPicPr>
            <a:picLocks noChangeAspect="1"/>
          </p:cNvPicPr>
          <p:nvPr userDrawn="1"/>
        </p:nvPicPr>
        <p:blipFill>
          <a:blip r:embed="rId3" cstate="screen">
            <a:alphaModFix amt="20000"/>
            <a:extLst>
              <a:ext uri="{28A0092B-C50C-407E-A947-70E740481C1C}">
                <a14:useLocalDpi xmlns:a14="http://schemas.microsoft.com/office/drawing/2010/main"/>
              </a:ext>
            </a:extLst>
          </a:blip>
          <a:stretch>
            <a:fillRect/>
          </a:stretch>
        </p:blipFill>
        <p:spPr>
          <a:xfrm rot="20924996">
            <a:off x="-775482" y="2886236"/>
            <a:ext cx="5402105" cy="5402105"/>
          </a:xfrm>
          <a:prstGeom prst="rect">
            <a:avLst/>
          </a:prstGeom>
        </p:spPr>
      </p:pic>
    </p:spTree>
    <p:extLst>
      <p:ext uri="{BB962C8B-B14F-4D97-AF65-F5344CB8AC3E}">
        <p14:creationId xmlns:p14="http://schemas.microsoft.com/office/powerpoint/2010/main" val="22046179"/>
      </p:ext>
    </p:extLst>
  </p:cSld>
  <p:clrMapOvr>
    <a:masterClrMapping/>
  </p:clrMapOvr>
  <p:extLst>
    <p:ext uri="{DCECCB84-F9BA-43D5-87BE-67443E8EF086}">
      <p15:sldGuideLst xmlns:p15="http://schemas.microsoft.com/office/powerpoint/2012/main">
        <p15:guide id="1" orient="horz" pos="3974" userDrawn="1">
          <p15:clr>
            <a:srgbClr val="FBAE40"/>
          </p15:clr>
        </p15:guide>
        <p15:guide id="2" pos="2880" userDrawn="1">
          <p15:clr>
            <a:srgbClr val="FBAE40"/>
          </p15:clr>
        </p15:guide>
        <p15:guide id="3" pos="5375" userDrawn="1">
          <p15:clr>
            <a:srgbClr val="FBAE40"/>
          </p15:clr>
        </p15:guide>
        <p15:guide id="4" pos="385" userDrawn="1">
          <p15:clr>
            <a:srgbClr val="FBAE40"/>
          </p15:clr>
        </p15:guide>
        <p15:guide id="5" orient="horz" pos="34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 xmlns:a16="http://schemas.microsoft.com/office/drawing/2014/main" id="{B9C71884-C4AB-764C-83CF-1D1B6E1D11E0}"/>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7" name="Slide Number Placeholder 5">
            <a:extLst>
              <a:ext uri="{FF2B5EF4-FFF2-40B4-BE49-F238E27FC236}">
                <a16:creationId xmlns="" xmlns:a16="http://schemas.microsoft.com/office/drawing/2014/main" id="{AA7FBBC5-52F3-5C41-B0BE-AF3A8929D7EB}"/>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263621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Title Placeholder 1">
            <a:extLst>
              <a:ext uri="{FF2B5EF4-FFF2-40B4-BE49-F238E27FC236}">
                <a16:creationId xmlns="" xmlns:a16="http://schemas.microsoft.com/office/drawing/2014/main" id="{B57AA1B4-1BF7-AF46-BE76-4DE22C659314}"/>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6" name="Text Placeholder 6">
            <a:extLst>
              <a:ext uri="{FF2B5EF4-FFF2-40B4-BE49-F238E27FC236}">
                <a16:creationId xmlns="" xmlns:a16="http://schemas.microsoft.com/office/drawing/2014/main" id="{7C4970A3-8CF5-F549-AA41-D23EE58C1E7B}"/>
              </a:ext>
            </a:extLst>
          </p:cNvPr>
          <p:cNvSpPr>
            <a:spLocks noGrp="1"/>
          </p:cNvSpPr>
          <p:nvPr>
            <p:ph idx="1"/>
          </p:nvPr>
        </p:nvSpPr>
        <p:spPr>
          <a:xfrm>
            <a:off x="619200" y="1440000"/>
            <a:ext cx="7920000" cy="4419599"/>
          </a:xfrm>
          <a:prstGeom prst="rect">
            <a:avLst/>
          </a:prstGeom>
        </p:spPr>
        <p:txBody>
          <a:bodyPr vert="horz" lIns="0" tIns="0" rIns="0" bIns="0" rtlCol="0">
            <a:normAutofit/>
          </a:bodyPr>
          <a:lstStyle>
            <a:lvl1pPr>
              <a:defRPr>
                <a:solidFill>
                  <a:schemeClr val="accent5"/>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 xmlns:a16="http://schemas.microsoft.com/office/drawing/2014/main" id="{4AA488CD-9863-0F4D-A158-FE68483A1CDE}"/>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388878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283A51">
            <a:alpha val="90000"/>
          </a:srgbClr>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D752D7CC-6E68-D948-8769-3AFA1D94411A}"/>
              </a:ext>
              <a:ext uri="{C183D7F6-B498-43B3-948B-1728B52AA6E4}">
                <adec:decorative xmlns=""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5277" y="5748920"/>
            <a:ext cx="2520660" cy="897626"/>
          </a:xfrm>
          <a:prstGeom prst="rect">
            <a:avLst/>
          </a:prstGeom>
        </p:spPr>
      </p:pic>
      <p:pic>
        <p:nvPicPr>
          <p:cNvPr id="7" name="Picture 6">
            <a:extLst>
              <a:ext uri="{FF2B5EF4-FFF2-40B4-BE49-F238E27FC236}">
                <a16:creationId xmlns="" xmlns:a16="http://schemas.microsoft.com/office/drawing/2014/main" id="{D23043F9-2557-B24A-90BD-DDB798F30168}"/>
              </a:ext>
              <a:ext uri="{C183D7F6-B498-43B3-948B-1728B52AA6E4}">
                <adec:decorative xmlns="" xmlns:adec="http://schemas.microsoft.com/office/drawing/2017/decorative" val="1"/>
              </a:ext>
            </a:extLst>
          </p:cNvPr>
          <p:cNvPicPr>
            <a:picLocks noChangeAspect="1"/>
          </p:cNvPicPr>
          <p:nvPr userDrawn="1"/>
        </p:nvPicPr>
        <p:blipFill>
          <a:blip r:embed="rId3" cstate="screen">
            <a:alphaModFix amt="5000"/>
            <a:extLst>
              <a:ext uri="{28A0092B-C50C-407E-A947-70E740481C1C}">
                <a14:useLocalDpi xmlns:a14="http://schemas.microsoft.com/office/drawing/2010/main"/>
              </a:ext>
            </a:extLst>
          </a:blip>
          <a:stretch>
            <a:fillRect/>
          </a:stretch>
        </p:blipFill>
        <p:spPr>
          <a:xfrm rot="20924996">
            <a:off x="-775482" y="2886236"/>
            <a:ext cx="5402105" cy="5402105"/>
          </a:xfrm>
          <a:prstGeom prst="rect">
            <a:avLst/>
          </a:prstGeom>
        </p:spPr>
      </p:pic>
    </p:spTree>
    <p:extLst>
      <p:ext uri="{BB962C8B-B14F-4D97-AF65-F5344CB8AC3E}">
        <p14:creationId xmlns:p14="http://schemas.microsoft.com/office/powerpoint/2010/main" val="900895527"/>
      </p:ext>
    </p:extLst>
  </p:cSld>
  <p:clrMapOvr>
    <a:masterClrMapping/>
  </p:clrMapOvr>
  <p:extLst>
    <p:ext uri="{DCECCB84-F9BA-43D5-87BE-67443E8EF086}">
      <p15:sldGuideLst xmlns:p15="http://schemas.microsoft.com/office/powerpoint/2012/main">
        <p15:guide id="1" orient="horz" pos="3974" userDrawn="1">
          <p15:clr>
            <a:srgbClr val="FBAE40"/>
          </p15:clr>
        </p15:guide>
        <p15:guide id="2" pos="2880" userDrawn="1">
          <p15:clr>
            <a:srgbClr val="FBAE40"/>
          </p15:clr>
        </p15:guide>
        <p15:guide id="3" pos="5375" userDrawn="1">
          <p15:clr>
            <a:srgbClr val="FBAE40"/>
          </p15:clr>
        </p15:guide>
        <p15:guide id="4" pos="385" userDrawn="1">
          <p15:clr>
            <a:srgbClr val="FBAE40"/>
          </p15:clr>
        </p15:guide>
        <p15:guide id="5" orient="horz" pos="34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rgbClr val="283A51">
            <a:alpha val="9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189" y="549275"/>
            <a:ext cx="7921625" cy="741518"/>
          </a:xfrm>
        </p:spPr>
        <p:txBody>
          <a:bodyPr lIns="0" tIns="0" rIns="0" bIns="0" anchor="t" anchorCtr="0">
            <a:normAutofit/>
          </a:bodyPr>
          <a:lstStyle>
            <a:lvl1pPr algn="l">
              <a:lnSpc>
                <a:spcPts val="4000"/>
              </a:lnSpc>
              <a:defRPr sz="3600" b="0" i="0" baseline="0">
                <a:solidFill>
                  <a:srgbClr val="ECCF3E"/>
                </a:solidFill>
                <a:latin typeface="Helvetica Light" panose="020B0403020202020204" pitchFamily="34" charset="0"/>
                <a:cs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 xmlns:a16="http://schemas.microsoft.com/office/drawing/2014/main" id="{1AD3025B-DBCF-5142-9F12-1F97E6F90403}"/>
              </a:ext>
              <a:ext uri="{C183D7F6-B498-43B3-948B-1728B52AA6E4}">
                <adec:decorative xmlns="" xmlns:adec="http://schemas.microsoft.com/office/drawing/2017/decorative" val="1"/>
              </a:ext>
            </a:extLst>
          </p:cNvPr>
          <p:cNvPicPr>
            <a:picLocks noChangeAspect="1"/>
          </p:cNvPicPr>
          <p:nvPr userDrawn="1"/>
        </p:nvPicPr>
        <p:blipFill>
          <a:blip r:embed="rId2" cstate="screen">
            <a:alphaModFix amt="5000"/>
            <a:extLst>
              <a:ext uri="{28A0092B-C50C-407E-A947-70E740481C1C}">
                <a14:useLocalDpi xmlns:a14="http://schemas.microsoft.com/office/drawing/2010/main"/>
              </a:ext>
            </a:extLst>
          </a:blip>
          <a:stretch>
            <a:fillRect/>
          </a:stretch>
        </p:blipFill>
        <p:spPr>
          <a:xfrm rot="20924996">
            <a:off x="-775482" y="2886236"/>
            <a:ext cx="5402105" cy="5402105"/>
          </a:xfrm>
          <a:prstGeom prst="rect">
            <a:avLst/>
          </a:prstGeom>
        </p:spPr>
      </p:pic>
      <p:pic>
        <p:nvPicPr>
          <p:cNvPr id="7" name="Picture 6">
            <a:extLst>
              <a:ext uri="{FF2B5EF4-FFF2-40B4-BE49-F238E27FC236}">
                <a16:creationId xmlns="" xmlns:a16="http://schemas.microsoft.com/office/drawing/2014/main" id="{05D404AD-FAA5-D24F-BFBF-6A7E9B68190D}"/>
              </a:ext>
              <a:ext uri="{C183D7F6-B498-43B3-948B-1728B52AA6E4}">
                <adec:decorative xmlns=""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175277" y="5748926"/>
            <a:ext cx="2520660" cy="897626"/>
          </a:xfrm>
          <a:prstGeom prst="rect">
            <a:avLst/>
          </a:prstGeom>
        </p:spPr>
      </p:pic>
    </p:spTree>
    <p:extLst>
      <p:ext uri="{BB962C8B-B14F-4D97-AF65-F5344CB8AC3E}">
        <p14:creationId xmlns:p14="http://schemas.microsoft.com/office/powerpoint/2010/main" val="3657609615"/>
      </p:ext>
    </p:extLst>
  </p:cSld>
  <p:clrMapOvr>
    <a:masterClrMapping/>
  </p:clrMapOvr>
  <p:extLst>
    <p:ext uri="{DCECCB84-F9BA-43D5-87BE-67443E8EF086}">
      <p15:sldGuideLst xmlns:p15="http://schemas.microsoft.com/office/powerpoint/2012/main">
        <p15:guide id="1" orient="horz" pos="3974" userDrawn="1">
          <p15:clr>
            <a:srgbClr val="FBAE40"/>
          </p15:clr>
        </p15:guide>
        <p15:guide id="2" pos="5375" userDrawn="1">
          <p15:clr>
            <a:srgbClr val="FBAE40"/>
          </p15:clr>
        </p15:guide>
        <p15:guide id="3" pos="385" userDrawn="1">
          <p15:clr>
            <a:srgbClr val="FBAE40"/>
          </p15:clr>
        </p15:guide>
        <p15:guide id="4" orient="horz" pos="34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6">
            <a:extLst>
              <a:ext uri="{FF2B5EF4-FFF2-40B4-BE49-F238E27FC236}">
                <a16:creationId xmlns="" xmlns:a16="http://schemas.microsoft.com/office/drawing/2014/main" id="{BCDDD0ED-05C1-6845-B0C6-3C1DA1EC0DF3}"/>
              </a:ext>
            </a:extLst>
          </p:cNvPr>
          <p:cNvSpPr>
            <a:spLocks noGrp="1"/>
          </p:cNvSpPr>
          <p:nvPr>
            <p:ph idx="1"/>
          </p:nvPr>
        </p:nvSpPr>
        <p:spPr>
          <a:xfrm>
            <a:off x="619200" y="1440000"/>
            <a:ext cx="7920000" cy="4140000"/>
          </a:xfrm>
          <a:prstGeom prst="rect">
            <a:avLst/>
          </a:prstGeom>
        </p:spPr>
        <p:txBody>
          <a:bodyPr vert="horz" lIns="0" tIns="0" rIns="0" bIns="0" rtlCol="0">
            <a:normAutofit/>
          </a:bodyPr>
          <a:lstStyle>
            <a:lvl1pPr>
              <a:defRPr>
                <a:solidFill>
                  <a:schemeClr val="accent5"/>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 xmlns:a16="http://schemas.microsoft.com/office/drawing/2014/main" id="{3C2F03C4-3595-DE4B-8123-B9DEBDA601D7}"/>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accent3"/>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
        <p:nvSpPr>
          <p:cNvPr id="2" name="Title 1">
            <a:extLst>
              <a:ext uri="{FF2B5EF4-FFF2-40B4-BE49-F238E27FC236}">
                <a16:creationId xmlns="" xmlns:a16="http://schemas.microsoft.com/office/drawing/2014/main" id="{4043985C-448F-A947-93C9-714CE2EA4675}"/>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291687242"/>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2880" userDrawn="1">
          <p15:clr>
            <a:srgbClr val="FBAE40"/>
          </p15:clr>
        </p15:guide>
        <p15:guide id="3" pos="385" userDrawn="1">
          <p15:clr>
            <a:srgbClr val="FBAE40"/>
          </p15:clr>
        </p15:guide>
        <p15:guide id="4" pos="5375" userDrawn="1">
          <p15:clr>
            <a:srgbClr val="FBAE40"/>
          </p15:clr>
        </p15:guide>
        <p15:guide id="5" orient="horz" pos="397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619200" y="1440000"/>
            <a:ext cx="3780000" cy="4140000"/>
          </a:xfrm>
        </p:spPr>
        <p:txBody>
          <a:bodyPr/>
          <a:lstStyle>
            <a:lvl1pPr>
              <a:defRPr b="0" i="0">
                <a:solidFill>
                  <a:schemeClr val="accent5"/>
                </a:solidFill>
                <a:latin typeface="Helvetica Light" panose="020B0403020202020204" pitchFamily="34" charset="0"/>
              </a:defRPr>
            </a:lvl1pPr>
            <a:lvl2pPr>
              <a:defRPr b="0" i="0">
                <a:latin typeface="Helvetica Light" panose="020B0403020202020204" pitchFamily="34" charset="0"/>
              </a:defRPr>
            </a:lvl2pPr>
            <a:lvl3pPr>
              <a:defRPr b="0" i="0">
                <a:latin typeface="Helvetica Light" panose="020B0403020202020204" pitchFamily="34" charset="0"/>
              </a:defRPr>
            </a:lvl3pPr>
            <a:lvl4pPr marL="357188" indent="-176213">
              <a:defRPr b="0" i="0">
                <a:latin typeface="Helvetica Light" panose="020B0403020202020204" pitchFamily="34" charset="0"/>
              </a:defRPr>
            </a:lvl4pPr>
            <a:lvl5pPr marL="539750" indent="-182563">
              <a:defRPr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Text Placeholder 16"/>
          <p:cNvSpPr>
            <a:spLocks noGrp="1"/>
          </p:cNvSpPr>
          <p:nvPr>
            <p:ph type="body" sz="quarter" idx="14"/>
          </p:nvPr>
        </p:nvSpPr>
        <p:spPr>
          <a:xfrm>
            <a:off x="4752813" y="1440000"/>
            <a:ext cx="3780000" cy="4140000"/>
          </a:xfrm>
        </p:spPr>
        <p:txBody>
          <a:bodyPr/>
          <a:lstStyle>
            <a:lvl1pPr>
              <a:defRPr b="0" i="0">
                <a:solidFill>
                  <a:schemeClr val="accent5"/>
                </a:solidFill>
                <a:latin typeface="Helvetica Light" panose="020B0403020202020204" pitchFamily="34" charset="0"/>
              </a:defRPr>
            </a:lvl1pPr>
            <a:lvl2pPr>
              <a:defRPr b="0" i="0">
                <a:latin typeface="Helvetica Light" panose="020B0403020202020204" pitchFamily="34" charset="0"/>
              </a:defRPr>
            </a:lvl2pPr>
            <a:lvl3pPr>
              <a:defRPr b="0" i="0">
                <a:latin typeface="Helvetica Light" panose="020B0403020202020204" pitchFamily="34" charset="0"/>
              </a:defRPr>
            </a:lvl3pPr>
            <a:lvl4pPr marL="357188" indent="-176213">
              <a:defRPr b="0" i="0">
                <a:latin typeface="Helvetica Light" panose="020B0403020202020204" pitchFamily="34" charset="0"/>
              </a:defRPr>
            </a:lvl4pPr>
            <a:lvl5pPr marL="539750" indent="-182563">
              <a:defRPr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Placeholder 1">
            <a:extLst>
              <a:ext uri="{FF2B5EF4-FFF2-40B4-BE49-F238E27FC236}">
                <a16:creationId xmlns="" xmlns:a16="http://schemas.microsoft.com/office/drawing/2014/main" id="{069BD256-F9B7-6443-9ABA-EA0191CEDE25}"/>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8" name="Slide Number Placeholder 5">
            <a:extLst>
              <a:ext uri="{FF2B5EF4-FFF2-40B4-BE49-F238E27FC236}">
                <a16:creationId xmlns="" xmlns:a16="http://schemas.microsoft.com/office/drawing/2014/main" id="{AB89D30A-05FD-1046-BE43-C01183948E84}"/>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2388913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5" userDrawn="1">
          <p15:clr>
            <a:srgbClr val="FBAE40"/>
          </p15:clr>
        </p15:guide>
        <p15:guide id="3" pos="5375" userDrawn="1">
          <p15:clr>
            <a:srgbClr val="FBAE40"/>
          </p15:clr>
        </p15:guide>
        <p15:guide id="4" orient="horz" pos="346" userDrawn="1">
          <p15:clr>
            <a:srgbClr val="FBAE40"/>
          </p15:clr>
        </p15:guide>
        <p15:guide id="5" orient="horz" pos="397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istic slide">
    <p:spTree>
      <p:nvGrpSpPr>
        <p:cNvPr id="1" name=""/>
        <p:cNvGrpSpPr/>
        <p:nvPr/>
      </p:nvGrpSpPr>
      <p:grpSpPr>
        <a:xfrm>
          <a:off x="0" y="0"/>
          <a:ext cx="0" cy="0"/>
          <a:chOff x="0" y="0"/>
          <a:chExt cx="0" cy="0"/>
        </a:xfrm>
      </p:grpSpPr>
      <p:grpSp>
        <p:nvGrpSpPr>
          <p:cNvPr id="4" name="Group 3">
            <a:extLst>
              <a:ext uri="{FF2B5EF4-FFF2-40B4-BE49-F238E27FC236}">
                <a16:creationId xmlns="" xmlns:a16="http://schemas.microsoft.com/office/drawing/2014/main" id="{767C35DA-279F-004C-A304-13DB7ED03F2B}"/>
              </a:ext>
              <a:ext uri="{C183D7F6-B498-43B3-948B-1728B52AA6E4}">
                <adec:decorative xmlns="" xmlns:adec="http://schemas.microsoft.com/office/drawing/2017/decorative" val="1"/>
              </a:ext>
            </a:extLst>
          </p:cNvPr>
          <p:cNvGrpSpPr/>
          <p:nvPr userDrawn="1"/>
        </p:nvGrpSpPr>
        <p:grpSpPr>
          <a:xfrm>
            <a:off x="602430" y="1369137"/>
            <a:ext cx="3979138" cy="4653852"/>
            <a:chOff x="602430" y="1369137"/>
            <a:chExt cx="3979138" cy="4653852"/>
          </a:xfrm>
        </p:grpSpPr>
        <p:sp>
          <p:nvSpPr>
            <p:cNvPr id="12" name="Hexagon 10">
              <a:extLst>
                <a:ext uri="{FF2B5EF4-FFF2-40B4-BE49-F238E27FC236}">
                  <a16:creationId xmlns="" xmlns:a16="http://schemas.microsoft.com/office/drawing/2014/main" id="{6872E7DA-F12E-F54A-8FC7-3F277F1CA664}"/>
                </a:ext>
              </a:extLst>
            </p:cNvPr>
            <p:cNvSpPr>
              <a:spLocks/>
            </p:cNvSpPr>
            <p:nvPr/>
          </p:nvSpPr>
          <p:spPr>
            <a:xfrm rot="5400000">
              <a:off x="267473" y="1821919"/>
              <a:ext cx="4423484" cy="3753569"/>
            </a:xfrm>
            <a:custGeom>
              <a:avLst/>
              <a:gdLst>
                <a:gd name="connsiteX0" fmla="*/ 0 w 4888470"/>
                <a:gd name="connsiteY0" fmla="*/ 2124474 h 4248947"/>
                <a:gd name="connsiteX1" fmla="*/ 1062237 w 4888470"/>
                <a:gd name="connsiteY1" fmla="*/ 1 h 4248947"/>
                <a:gd name="connsiteX2" fmla="*/ 3826233 w 4888470"/>
                <a:gd name="connsiteY2" fmla="*/ 1 h 4248947"/>
                <a:gd name="connsiteX3" fmla="*/ 4888470 w 4888470"/>
                <a:gd name="connsiteY3" fmla="*/ 2124474 h 4248947"/>
                <a:gd name="connsiteX4" fmla="*/ 3826233 w 4888470"/>
                <a:gd name="connsiteY4" fmla="*/ 4248946 h 4248947"/>
                <a:gd name="connsiteX5" fmla="*/ 1062237 w 4888470"/>
                <a:gd name="connsiteY5" fmla="*/ 4248946 h 4248947"/>
                <a:gd name="connsiteX6" fmla="*/ 0 w 4888470"/>
                <a:gd name="connsiteY6" fmla="*/ 2124474 h 4248947"/>
                <a:gd name="connsiteX0" fmla="*/ 0 w 4909016"/>
                <a:gd name="connsiteY0" fmla="*/ 2124473 h 4248945"/>
                <a:gd name="connsiteX1" fmla="*/ 1082783 w 4909016"/>
                <a:gd name="connsiteY1" fmla="*/ 0 h 4248945"/>
                <a:gd name="connsiteX2" fmla="*/ 3846779 w 4909016"/>
                <a:gd name="connsiteY2" fmla="*/ 0 h 4248945"/>
                <a:gd name="connsiteX3" fmla="*/ 4909016 w 4909016"/>
                <a:gd name="connsiteY3" fmla="*/ 2124473 h 4248945"/>
                <a:gd name="connsiteX4" fmla="*/ 3846779 w 4909016"/>
                <a:gd name="connsiteY4" fmla="*/ 4248945 h 4248945"/>
                <a:gd name="connsiteX5" fmla="*/ 1082783 w 4909016"/>
                <a:gd name="connsiteY5" fmla="*/ 4248945 h 4248945"/>
                <a:gd name="connsiteX6" fmla="*/ 0 w 4909016"/>
                <a:gd name="connsiteY6" fmla="*/ 2124473 h 4248945"/>
                <a:gd name="connsiteX0" fmla="*/ 0 w 5001486"/>
                <a:gd name="connsiteY0" fmla="*/ 2124473 h 4248945"/>
                <a:gd name="connsiteX1" fmla="*/ 1082783 w 5001486"/>
                <a:gd name="connsiteY1" fmla="*/ 0 h 4248945"/>
                <a:gd name="connsiteX2" fmla="*/ 3846779 w 5001486"/>
                <a:gd name="connsiteY2" fmla="*/ 0 h 4248945"/>
                <a:gd name="connsiteX3" fmla="*/ 5001486 w 5001486"/>
                <a:gd name="connsiteY3" fmla="*/ 2134747 h 4248945"/>
                <a:gd name="connsiteX4" fmla="*/ 3846779 w 5001486"/>
                <a:gd name="connsiteY4" fmla="*/ 4248945 h 4248945"/>
                <a:gd name="connsiteX5" fmla="*/ 1082783 w 5001486"/>
                <a:gd name="connsiteY5" fmla="*/ 4248945 h 4248945"/>
                <a:gd name="connsiteX6" fmla="*/ 0 w 5001486"/>
                <a:gd name="connsiteY6" fmla="*/ 2124473 h 424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1486" h="4248945">
                  <a:moveTo>
                    <a:pt x="0" y="2124473"/>
                  </a:moveTo>
                  <a:lnTo>
                    <a:pt x="1082783" y="0"/>
                  </a:lnTo>
                  <a:lnTo>
                    <a:pt x="3846779" y="0"/>
                  </a:lnTo>
                  <a:lnTo>
                    <a:pt x="5001486" y="2134747"/>
                  </a:lnTo>
                  <a:lnTo>
                    <a:pt x="3846779" y="4248945"/>
                  </a:lnTo>
                  <a:lnTo>
                    <a:pt x="1082783" y="4248945"/>
                  </a:lnTo>
                  <a:lnTo>
                    <a:pt x="0" y="2124473"/>
                  </a:lnTo>
                  <a:close/>
                </a:path>
              </a:pathLst>
            </a:custGeom>
            <a:solidFill>
              <a:srgbClr val="ECCF3E">
                <a:alpha val="73000"/>
              </a:srgbClr>
            </a:solidFill>
            <a:ln w="2063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lt1">
                    <a:alpha val="0"/>
                  </a:schemeClr>
                </a:solidFill>
                <a:latin typeface="Helvetica" pitchFamily="2" charset="0"/>
              </a:endParaRPr>
            </a:p>
          </p:txBody>
        </p:sp>
        <p:sp>
          <p:nvSpPr>
            <p:cNvPr id="21" name="Hexagon 10">
              <a:extLst>
                <a:ext uri="{FF2B5EF4-FFF2-40B4-BE49-F238E27FC236}">
                  <a16:creationId xmlns="" xmlns:a16="http://schemas.microsoft.com/office/drawing/2014/main" id="{CDF98DAE-E641-4D46-BC56-806AD2605446}"/>
                </a:ext>
                <a:ext uri="{C183D7F6-B498-43B3-948B-1728B52AA6E4}">
                  <adec:decorative xmlns="" xmlns:adec="http://schemas.microsoft.com/office/drawing/2017/decorative" val="1"/>
                </a:ext>
              </a:extLst>
            </p:cNvPr>
            <p:cNvSpPr>
              <a:spLocks/>
            </p:cNvSpPr>
            <p:nvPr userDrawn="1"/>
          </p:nvSpPr>
          <p:spPr>
            <a:xfrm rot="5400000">
              <a:off x="493042" y="1704094"/>
              <a:ext cx="4423484" cy="3753569"/>
            </a:xfrm>
            <a:custGeom>
              <a:avLst/>
              <a:gdLst>
                <a:gd name="connsiteX0" fmla="*/ 0 w 4888470"/>
                <a:gd name="connsiteY0" fmla="*/ 2124474 h 4248947"/>
                <a:gd name="connsiteX1" fmla="*/ 1062237 w 4888470"/>
                <a:gd name="connsiteY1" fmla="*/ 1 h 4248947"/>
                <a:gd name="connsiteX2" fmla="*/ 3826233 w 4888470"/>
                <a:gd name="connsiteY2" fmla="*/ 1 h 4248947"/>
                <a:gd name="connsiteX3" fmla="*/ 4888470 w 4888470"/>
                <a:gd name="connsiteY3" fmla="*/ 2124474 h 4248947"/>
                <a:gd name="connsiteX4" fmla="*/ 3826233 w 4888470"/>
                <a:gd name="connsiteY4" fmla="*/ 4248946 h 4248947"/>
                <a:gd name="connsiteX5" fmla="*/ 1062237 w 4888470"/>
                <a:gd name="connsiteY5" fmla="*/ 4248946 h 4248947"/>
                <a:gd name="connsiteX6" fmla="*/ 0 w 4888470"/>
                <a:gd name="connsiteY6" fmla="*/ 2124474 h 4248947"/>
                <a:gd name="connsiteX0" fmla="*/ 0 w 4909016"/>
                <a:gd name="connsiteY0" fmla="*/ 2124473 h 4248945"/>
                <a:gd name="connsiteX1" fmla="*/ 1082783 w 4909016"/>
                <a:gd name="connsiteY1" fmla="*/ 0 h 4248945"/>
                <a:gd name="connsiteX2" fmla="*/ 3846779 w 4909016"/>
                <a:gd name="connsiteY2" fmla="*/ 0 h 4248945"/>
                <a:gd name="connsiteX3" fmla="*/ 4909016 w 4909016"/>
                <a:gd name="connsiteY3" fmla="*/ 2124473 h 4248945"/>
                <a:gd name="connsiteX4" fmla="*/ 3846779 w 4909016"/>
                <a:gd name="connsiteY4" fmla="*/ 4248945 h 4248945"/>
                <a:gd name="connsiteX5" fmla="*/ 1082783 w 4909016"/>
                <a:gd name="connsiteY5" fmla="*/ 4248945 h 4248945"/>
                <a:gd name="connsiteX6" fmla="*/ 0 w 4909016"/>
                <a:gd name="connsiteY6" fmla="*/ 2124473 h 4248945"/>
                <a:gd name="connsiteX0" fmla="*/ 0 w 5001486"/>
                <a:gd name="connsiteY0" fmla="*/ 2124473 h 4248945"/>
                <a:gd name="connsiteX1" fmla="*/ 1082783 w 5001486"/>
                <a:gd name="connsiteY1" fmla="*/ 0 h 4248945"/>
                <a:gd name="connsiteX2" fmla="*/ 3846779 w 5001486"/>
                <a:gd name="connsiteY2" fmla="*/ 0 h 4248945"/>
                <a:gd name="connsiteX3" fmla="*/ 5001486 w 5001486"/>
                <a:gd name="connsiteY3" fmla="*/ 2134747 h 4248945"/>
                <a:gd name="connsiteX4" fmla="*/ 3846779 w 5001486"/>
                <a:gd name="connsiteY4" fmla="*/ 4248945 h 4248945"/>
                <a:gd name="connsiteX5" fmla="*/ 1082783 w 5001486"/>
                <a:gd name="connsiteY5" fmla="*/ 4248945 h 4248945"/>
                <a:gd name="connsiteX6" fmla="*/ 0 w 5001486"/>
                <a:gd name="connsiteY6" fmla="*/ 2124473 h 424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1486" h="4248945">
                  <a:moveTo>
                    <a:pt x="0" y="2124473"/>
                  </a:moveTo>
                  <a:lnTo>
                    <a:pt x="1082783" y="0"/>
                  </a:lnTo>
                  <a:lnTo>
                    <a:pt x="3846779" y="0"/>
                  </a:lnTo>
                  <a:lnTo>
                    <a:pt x="5001486" y="2134747"/>
                  </a:lnTo>
                  <a:lnTo>
                    <a:pt x="3846779" y="4248945"/>
                  </a:lnTo>
                  <a:lnTo>
                    <a:pt x="1082783" y="4248945"/>
                  </a:lnTo>
                  <a:lnTo>
                    <a:pt x="0" y="2124473"/>
                  </a:lnTo>
                  <a:close/>
                </a:path>
              </a:pathLst>
            </a:custGeom>
            <a:solidFill>
              <a:srgbClr val="A2973F">
                <a:alpha val="56000"/>
              </a:srgbClr>
            </a:solidFill>
            <a:ln w="2063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lt1">
                    <a:alpha val="0"/>
                  </a:schemeClr>
                </a:solidFill>
                <a:latin typeface="Helvetica" pitchFamily="2" charset="0"/>
              </a:endParaRPr>
            </a:p>
          </p:txBody>
        </p:sp>
        <p:sp>
          <p:nvSpPr>
            <p:cNvPr id="20" name="Hexagon 10">
              <a:extLst>
                <a:ext uri="{FF2B5EF4-FFF2-40B4-BE49-F238E27FC236}">
                  <a16:creationId xmlns="" xmlns:a16="http://schemas.microsoft.com/office/drawing/2014/main" id="{C3A1C9E8-FDF8-1B47-B4A0-EC17C69C7649}"/>
                </a:ext>
              </a:extLst>
            </p:cNvPr>
            <p:cNvSpPr>
              <a:spLocks/>
            </p:cNvSpPr>
            <p:nvPr userDrawn="1"/>
          </p:nvSpPr>
          <p:spPr>
            <a:xfrm rot="5400000">
              <a:off x="493042" y="1934462"/>
              <a:ext cx="4423484" cy="3753569"/>
            </a:xfrm>
            <a:custGeom>
              <a:avLst/>
              <a:gdLst>
                <a:gd name="connsiteX0" fmla="*/ 0 w 4888470"/>
                <a:gd name="connsiteY0" fmla="*/ 2124474 h 4248947"/>
                <a:gd name="connsiteX1" fmla="*/ 1062237 w 4888470"/>
                <a:gd name="connsiteY1" fmla="*/ 1 h 4248947"/>
                <a:gd name="connsiteX2" fmla="*/ 3826233 w 4888470"/>
                <a:gd name="connsiteY2" fmla="*/ 1 h 4248947"/>
                <a:gd name="connsiteX3" fmla="*/ 4888470 w 4888470"/>
                <a:gd name="connsiteY3" fmla="*/ 2124474 h 4248947"/>
                <a:gd name="connsiteX4" fmla="*/ 3826233 w 4888470"/>
                <a:gd name="connsiteY4" fmla="*/ 4248946 h 4248947"/>
                <a:gd name="connsiteX5" fmla="*/ 1062237 w 4888470"/>
                <a:gd name="connsiteY5" fmla="*/ 4248946 h 4248947"/>
                <a:gd name="connsiteX6" fmla="*/ 0 w 4888470"/>
                <a:gd name="connsiteY6" fmla="*/ 2124474 h 4248947"/>
                <a:gd name="connsiteX0" fmla="*/ 0 w 4909016"/>
                <a:gd name="connsiteY0" fmla="*/ 2124473 h 4248945"/>
                <a:gd name="connsiteX1" fmla="*/ 1082783 w 4909016"/>
                <a:gd name="connsiteY1" fmla="*/ 0 h 4248945"/>
                <a:gd name="connsiteX2" fmla="*/ 3846779 w 4909016"/>
                <a:gd name="connsiteY2" fmla="*/ 0 h 4248945"/>
                <a:gd name="connsiteX3" fmla="*/ 4909016 w 4909016"/>
                <a:gd name="connsiteY3" fmla="*/ 2124473 h 4248945"/>
                <a:gd name="connsiteX4" fmla="*/ 3846779 w 4909016"/>
                <a:gd name="connsiteY4" fmla="*/ 4248945 h 4248945"/>
                <a:gd name="connsiteX5" fmla="*/ 1082783 w 4909016"/>
                <a:gd name="connsiteY5" fmla="*/ 4248945 h 4248945"/>
                <a:gd name="connsiteX6" fmla="*/ 0 w 4909016"/>
                <a:gd name="connsiteY6" fmla="*/ 2124473 h 4248945"/>
                <a:gd name="connsiteX0" fmla="*/ 0 w 5001486"/>
                <a:gd name="connsiteY0" fmla="*/ 2124473 h 4248945"/>
                <a:gd name="connsiteX1" fmla="*/ 1082783 w 5001486"/>
                <a:gd name="connsiteY1" fmla="*/ 0 h 4248945"/>
                <a:gd name="connsiteX2" fmla="*/ 3846779 w 5001486"/>
                <a:gd name="connsiteY2" fmla="*/ 0 h 4248945"/>
                <a:gd name="connsiteX3" fmla="*/ 5001486 w 5001486"/>
                <a:gd name="connsiteY3" fmla="*/ 2134747 h 4248945"/>
                <a:gd name="connsiteX4" fmla="*/ 3846779 w 5001486"/>
                <a:gd name="connsiteY4" fmla="*/ 4248945 h 4248945"/>
                <a:gd name="connsiteX5" fmla="*/ 1082783 w 5001486"/>
                <a:gd name="connsiteY5" fmla="*/ 4248945 h 4248945"/>
                <a:gd name="connsiteX6" fmla="*/ 0 w 5001486"/>
                <a:gd name="connsiteY6" fmla="*/ 2124473 h 424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1486" h="4248945">
                  <a:moveTo>
                    <a:pt x="0" y="2124473"/>
                  </a:moveTo>
                  <a:lnTo>
                    <a:pt x="1082783" y="0"/>
                  </a:lnTo>
                  <a:lnTo>
                    <a:pt x="3846779" y="0"/>
                  </a:lnTo>
                  <a:lnTo>
                    <a:pt x="5001486" y="2134747"/>
                  </a:lnTo>
                  <a:lnTo>
                    <a:pt x="3846779" y="4248945"/>
                  </a:lnTo>
                  <a:lnTo>
                    <a:pt x="1082783" y="4248945"/>
                  </a:lnTo>
                  <a:lnTo>
                    <a:pt x="0" y="2124473"/>
                  </a:lnTo>
                  <a:close/>
                </a:path>
              </a:pathLst>
            </a:custGeom>
            <a:solidFill>
              <a:srgbClr val="54BF9E">
                <a:alpha val="56000"/>
              </a:srgbClr>
            </a:solidFill>
            <a:ln w="2063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lt1">
                    <a:alpha val="0"/>
                  </a:schemeClr>
                </a:solidFill>
                <a:latin typeface="Helvetica" pitchFamily="2" charset="0"/>
              </a:endParaRPr>
            </a:p>
          </p:txBody>
        </p:sp>
      </p:grpSp>
      <p:sp>
        <p:nvSpPr>
          <p:cNvPr id="5" name="Content Placeholder 4"/>
          <p:cNvSpPr>
            <a:spLocks noGrp="1"/>
          </p:cNvSpPr>
          <p:nvPr>
            <p:ph sz="quarter" idx="13"/>
          </p:nvPr>
        </p:nvSpPr>
        <p:spPr>
          <a:xfrm>
            <a:off x="690321" y="2186086"/>
            <a:ext cx="3810386" cy="1180800"/>
          </a:xfrm>
          <a:prstGeom prst="rect">
            <a:avLst/>
          </a:prstGeom>
        </p:spPr>
        <p:txBody>
          <a:bodyPr lIns="180000" rIns="180000" anchor="ctr">
            <a:noAutofit/>
          </a:bodyPr>
          <a:lstStyle>
            <a:lvl1pPr marL="0" indent="0" algn="ctr">
              <a:lnSpc>
                <a:spcPct val="100000"/>
              </a:lnSpc>
              <a:buFontTx/>
              <a:buNone/>
              <a:defRPr lang="en-GB" sz="2400" b="1" i="0" kern="1200" dirty="0">
                <a:solidFill>
                  <a:srgbClr val="283A51"/>
                </a:solidFill>
                <a:latin typeface="Helvetica Light" panose="020B0403020202020204" pitchFamily="34" charset="0"/>
                <a:ea typeface="ＭＳ Ｐゴシック" charset="0"/>
                <a:cs typeface="Arial" charset="0"/>
              </a:defRPr>
            </a:lvl1pPr>
          </a:lstStyle>
          <a:p>
            <a:pPr lvl="0"/>
            <a:r>
              <a:rPr lang="en-US" dirty="0"/>
              <a:t>Edit Master text styles</a:t>
            </a:r>
          </a:p>
        </p:txBody>
      </p:sp>
      <p:sp>
        <p:nvSpPr>
          <p:cNvPr id="13" name="Content Placeholder 4"/>
          <p:cNvSpPr>
            <a:spLocks noGrp="1"/>
          </p:cNvSpPr>
          <p:nvPr>
            <p:ph sz="quarter" idx="14" hasCustomPrompt="1"/>
          </p:nvPr>
        </p:nvSpPr>
        <p:spPr>
          <a:xfrm>
            <a:off x="1114402" y="3323854"/>
            <a:ext cx="2960486" cy="1803600"/>
          </a:xfrm>
          <a:prstGeom prst="rect">
            <a:avLst/>
          </a:prstGeom>
        </p:spPr>
        <p:txBody>
          <a:bodyPr anchor="ctr">
            <a:noAutofit/>
          </a:bodyPr>
          <a:lstStyle>
            <a:lvl1pPr marL="0" indent="0" algn="r">
              <a:lnSpc>
                <a:spcPct val="100000"/>
              </a:lnSpc>
              <a:buFontTx/>
              <a:buNone/>
              <a:defRPr sz="12400" b="1" i="0">
                <a:solidFill>
                  <a:schemeClr val="bg1"/>
                </a:solidFill>
                <a:latin typeface="Helvetica Light" panose="020B0403020202020204" pitchFamily="34" charset="0"/>
              </a:defRPr>
            </a:lvl1pPr>
          </a:lstStyle>
          <a:p>
            <a:pPr lvl="0"/>
            <a:r>
              <a:rPr lang="en-US" dirty="0"/>
              <a:t>%</a:t>
            </a:r>
            <a:endParaRPr lang="en-GB" dirty="0"/>
          </a:p>
        </p:txBody>
      </p:sp>
      <p:sp>
        <p:nvSpPr>
          <p:cNvPr id="8" name="Text Placeholder 7"/>
          <p:cNvSpPr>
            <a:spLocks noGrp="1"/>
          </p:cNvSpPr>
          <p:nvPr>
            <p:ph type="body" sz="quarter" idx="15"/>
          </p:nvPr>
        </p:nvSpPr>
        <p:spPr>
          <a:xfrm>
            <a:off x="5116098" y="2326263"/>
            <a:ext cx="3634006" cy="2653700"/>
          </a:xfrm>
        </p:spPr>
        <p:txBody>
          <a:bodyPr/>
          <a:lstStyle>
            <a:lvl1pPr>
              <a:defRPr sz="2000" b="0" i="0">
                <a:solidFill>
                  <a:schemeClr val="accent5"/>
                </a:solidFill>
                <a:latin typeface="Helvetica Light" panose="020B0403020202020204" pitchFamily="34" charset="0"/>
              </a:defRPr>
            </a:lvl1pPr>
            <a:lvl2pPr marL="0" indent="0">
              <a:buFontTx/>
              <a:buNone/>
              <a:defRPr b="0" i="0">
                <a:latin typeface="Helvetica Light" panose="020B0403020202020204" pitchFamily="34" charset="0"/>
              </a:defRPr>
            </a:lvl2pPr>
            <a:lvl3pPr marL="180975" indent="-180975">
              <a:buClr>
                <a:schemeClr val="bg2"/>
              </a:buClr>
              <a:buFont typeface="Arial" panose="020B0604020202020204" pitchFamily="34" charset="0"/>
              <a:buChar char="•"/>
              <a:defRPr b="0" i="0">
                <a:latin typeface="Helvetica Light" panose="020B0403020202020204" pitchFamily="34" charset="0"/>
              </a:defRPr>
            </a:lvl3pPr>
            <a:lvl4pPr marL="357188" indent="-176213">
              <a:buFont typeface="Calibri" panose="020F0502020204030204" pitchFamily="34" charset="0"/>
              <a:buChar char="−"/>
              <a:defRPr b="0" i="0">
                <a:latin typeface="Helvetica Light" panose="020B0403020202020204" pitchFamily="34" charset="0"/>
              </a:defRPr>
            </a:lvl4pPr>
            <a:lvl5pPr marL="539750" indent="-182563">
              <a:buClr>
                <a:schemeClr val="tx2"/>
              </a:buClr>
              <a:buFont typeface="Arial" panose="020B0604020202020204" pitchFamily="34" charset="0"/>
              <a:buChar char="»"/>
              <a:defRPr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Placeholder 1">
            <a:extLst>
              <a:ext uri="{FF2B5EF4-FFF2-40B4-BE49-F238E27FC236}">
                <a16:creationId xmlns="" xmlns:a16="http://schemas.microsoft.com/office/drawing/2014/main" id="{ADB4C4A2-989F-2848-88DD-A97D6A9E6010}"/>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10" name="Slide Number Placeholder 5">
            <a:extLst>
              <a:ext uri="{FF2B5EF4-FFF2-40B4-BE49-F238E27FC236}">
                <a16:creationId xmlns="" xmlns:a16="http://schemas.microsoft.com/office/drawing/2014/main" id="{70024E42-51EB-1249-9917-152C198816AE}"/>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8402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and image">
    <p:spTree>
      <p:nvGrpSpPr>
        <p:cNvPr id="1" name=""/>
        <p:cNvGrpSpPr/>
        <p:nvPr/>
      </p:nvGrpSpPr>
      <p:grpSpPr>
        <a:xfrm>
          <a:off x="0" y="0"/>
          <a:ext cx="0" cy="0"/>
          <a:chOff x="0" y="0"/>
          <a:chExt cx="0" cy="0"/>
        </a:xfrm>
      </p:grpSpPr>
      <p:sp>
        <p:nvSpPr>
          <p:cNvPr id="6" name="Title Placeholder 1">
            <a:extLst>
              <a:ext uri="{FF2B5EF4-FFF2-40B4-BE49-F238E27FC236}">
                <a16:creationId xmlns="" xmlns:a16="http://schemas.microsoft.com/office/drawing/2014/main" id="{824B6582-08C9-2746-B18E-D80F6B0A0ECD}"/>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7" name="Text Placeholder 6">
            <a:extLst>
              <a:ext uri="{FF2B5EF4-FFF2-40B4-BE49-F238E27FC236}">
                <a16:creationId xmlns="" xmlns:a16="http://schemas.microsoft.com/office/drawing/2014/main" id="{57F75BD6-6233-154E-AC02-B9D839E7D3BC}"/>
              </a:ext>
            </a:extLst>
          </p:cNvPr>
          <p:cNvSpPr>
            <a:spLocks noGrp="1"/>
          </p:cNvSpPr>
          <p:nvPr>
            <p:ph idx="1"/>
          </p:nvPr>
        </p:nvSpPr>
        <p:spPr>
          <a:xfrm>
            <a:off x="619200" y="1440000"/>
            <a:ext cx="7920000" cy="4140000"/>
          </a:xfrm>
          <a:prstGeom prst="rect">
            <a:avLst/>
          </a:prstGeom>
        </p:spPr>
        <p:txBody>
          <a:bodyPr vert="horz" lIns="0" tIns="0" rIns="0" bIns="0" rtlCol="0">
            <a:normAutofit/>
          </a:bodyPr>
          <a:lstStyle>
            <a:lvl1pPr>
              <a:defRPr>
                <a:solidFill>
                  <a:schemeClr val="accent5"/>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 xmlns:a16="http://schemas.microsoft.com/office/drawing/2014/main" id="{4DBD0AFC-E58C-E748-B108-08A2B41ADD08}"/>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299162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ext Placeholder 6"/>
          <p:cNvSpPr>
            <a:spLocks noGrp="1"/>
          </p:cNvSpPr>
          <p:nvPr>
            <p:ph type="body" sz="quarter" idx="24"/>
          </p:nvPr>
        </p:nvSpPr>
        <p:spPr>
          <a:xfrm>
            <a:off x="619200" y="1440000"/>
            <a:ext cx="2462400" cy="4140000"/>
          </a:xfrm>
        </p:spPr>
        <p:txBody>
          <a:bodyPr>
            <a:noAutofit/>
          </a:bodyPr>
          <a:lstStyle>
            <a:lvl1pPr>
              <a:defRPr sz="18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marL="357188" indent="-176213">
              <a:defRPr sz="1600" b="0" i="0">
                <a:latin typeface="Helvetica Light" panose="020B0403020202020204" pitchFamily="34" charset="0"/>
              </a:defRPr>
            </a:lvl4pPr>
            <a:lvl5pPr marL="539750" indent="-182563">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2"/>
          <p:cNvSpPr>
            <a:spLocks noGrp="1"/>
          </p:cNvSpPr>
          <p:nvPr>
            <p:ph type="body" sz="quarter" idx="25"/>
          </p:nvPr>
        </p:nvSpPr>
        <p:spPr>
          <a:xfrm>
            <a:off x="3352377" y="1440000"/>
            <a:ext cx="2462400" cy="4140000"/>
          </a:xfrm>
        </p:spPr>
        <p:txBody>
          <a:bodyPr>
            <a:noAutofit/>
          </a:bodyPr>
          <a:lstStyle>
            <a:lvl1pPr>
              <a:defRPr sz="18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marL="357188" indent="-176213">
              <a:defRPr sz="1600" b="0" i="0">
                <a:latin typeface="Helvetica Light" panose="020B0403020202020204" pitchFamily="34" charset="0"/>
              </a:defRPr>
            </a:lvl4pPr>
            <a:lvl5pPr marL="539750" indent="-182563">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 Placeholder 20"/>
          <p:cNvSpPr>
            <a:spLocks noGrp="1"/>
          </p:cNvSpPr>
          <p:nvPr>
            <p:ph type="body" sz="quarter" idx="26"/>
          </p:nvPr>
        </p:nvSpPr>
        <p:spPr>
          <a:xfrm>
            <a:off x="6062353" y="1440000"/>
            <a:ext cx="2462400" cy="4140000"/>
          </a:xfrm>
        </p:spPr>
        <p:txBody>
          <a:bodyPr>
            <a:noAutofit/>
          </a:bodyPr>
          <a:lstStyle>
            <a:lvl1pPr>
              <a:defRPr sz="18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marL="357188" indent="-176213">
              <a:defRPr sz="1600" b="0" i="0">
                <a:latin typeface="Helvetica Light" panose="020B0403020202020204" pitchFamily="34" charset="0"/>
              </a:defRPr>
            </a:lvl4pPr>
            <a:lvl5pPr marL="539750" indent="-182563">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a:extLst>
              <a:ext uri="{FF2B5EF4-FFF2-40B4-BE49-F238E27FC236}">
                <a16:creationId xmlns="" xmlns:a16="http://schemas.microsoft.com/office/drawing/2014/main" id="{63B2BED3-BDA0-0C43-9511-6D28DD9939FD}"/>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9" name="Slide Number Placeholder 5">
            <a:extLst>
              <a:ext uri="{FF2B5EF4-FFF2-40B4-BE49-F238E27FC236}">
                <a16:creationId xmlns="" xmlns:a16="http://schemas.microsoft.com/office/drawing/2014/main" id="{4E4F48FE-C426-8E40-94D5-98C2821033AF}"/>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accent3"/>
                </a:solidFill>
                <a:latin typeface="+mj-lt"/>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34998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emphasis">
    <p:spTree>
      <p:nvGrpSpPr>
        <p:cNvPr id="1" name=""/>
        <p:cNvGrpSpPr/>
        <p:nvPr/>
      </p:nvGrpSpPr>
      <p:grpSpPr>
        <a:xfrm>
          <a:off x="0" y="0"/>
          <a:ext cx="0" cy="0"/>
          <a:chOff x="0" y="0"/>
          <a:chExt cx="0" cy="0"/>
        </a:xfrm>
      </p:grpSpPr>
      <p:sp>
        <p:nvSpPr>
          <p:cNvPr id="7" name="Text Placeholder 6"/>
          <p:cNvSpPr>
            <a:spLocks noGrp="1"/>
          </p:cNvSpPr>
          <p:nvPr>
            <p:ph type="body" sz="quarter" idx="24"/>
          </p:nvPr>
        </p:nvSpPr>
        <p:spPr>
          <a:xfrm>
            <a:off x="619200" y="1440002"/>
            <a:ext cx="2462400" cy="1809751"/>
          </a:xfrm>
        </p:spPr>
        <p:txBody>
          <a:bodyPr>
            <a:noAutofit/>
          </a:bodyPr>
          <a:lstStyle>
            <a:lvl1pPr>
              <a:defRPr sz="16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a:defRPr sz="1600" b="0" i="0">
                <a:latin typeface="Helvetica Light" panose="020B0403020202020204" pitchFamily="34" charset="0"/>
              </a:defRPr>
            </a:lvl4pPr>
            <a:lvl5pPr>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2"/>
          <p:cNvSpPr>
            <a:spLocks noGrp="1"/>
          </p:cNvSpPr>
          <p:nvPr>
            <p:ph type="body" sz="quarter" idx="25"/>
          </p:nvPr>
        </p:nvSpPr>
        <p:spPr>
          <a:xfrm>
            <a:off x="3340800" y="1440000"/>
            <a:ext cx="2462400" cy="4140000"/>
          </a:xfrm>
        </p:spPr>
        <p:txBody>
          <a:bodyPr>
            <a:noAutofit/>
          </a:bodyPr>
          <a:lstStyle>
            <a:lvl1pPr>
              <a:defRPr sz="16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a:defRPr sz="1600" b="0" i="0">
                <a:latin typeface="Helvetica Light" panose="020B0403020202020204" pitchFamily="34" charset="0"/>
              </a:defRPr>
            </a:lvl4pPr>
            <a:lvl5pPr>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 Placeholder 20"/>
          <p:cNvSpPr>
            <a:spLocks noGrp="1"/>
          </p:cNvSpPr>
          <p:nvPr>
            <p:ph type="body" sz="quarter" idx="26"/>
          </p:nvPr>
        </p:nvSpPr>
        <p:spPr>
          <a:xfrm>
            <a:off x="6073929" y="1440002"/>
            <a:ext cx="2462400" cy="1809751"/>
          </a:xfrm>
        </p:spPr>
        <p:txBody>
          <a:bodyPr>
            <a:noAutofit/>
          </a:bodyPr>
          <a:lstStyle>
            <a:lvl1pPr>
              <a:defRPr sz="16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a:defRPr sz="1600" b="0" i="0">
                <a:latin typeface="Helvetica Light" panose="020B0403020202020204" pitchFamily="34" charset="0"/>
              </a:defRPr>
            </a:lvl4pPr>
            <a:lvl5pPr>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27"/>
          </p:nvPr>
        </p:nvSpPr>
        <p:spPr>
          <a:xfrm>
            <a:off x="619200" y="3679749"/>
            <a:ext cx="2462400" cy="1910631"/>
          </a:xfrm>
        </p:spPr>
        <p:txBody>
          <a:bodyPr>
            <a:noAutofit/>
          </a:bodyPr>
          <a:lstStyle>
            <a:lvl1pPr>
              <a:defRPr sz="16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a:defRPr sz="1600" b="0" i="0">
                <a:latin typeface="Helvetica Light" panose="020B0403020202020204" pitchFamily="34" charset="0"/>
              </a:defRPr>
            </a:lvl4pPr>
            <a:lvl5pPr>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28"/>
          </p:nvPr>
        </p:nvSpPr>
        <p:spPr>
          <a:xfrm>
            <a:off x="6073929" y="3679202"/>
            <a:ext cx="2462400" cy="1910631"/>
          </a:xfrm>
        </p:spPr>
        <p:txBody>
          <a:bodyPr>
            <a:noAutofit/>
          </a:bodyPr>
          <a:lstStyle>
            <a:lvl1pPr>
              <a:defRPr sz="1600" b="0" i="0">
                <a:solidFill>
                  <a:schemeClr val="accent5"/>
                </a:solidFill>
                <a:latin typeface="Helvetica Light" panose="020B0403020202020204" pitchFamily="34" charset="0"/>
              </a:defRPr>
            </a:lvl1pPr>
            <a:lvl2pPr>
              <a:defRPr sz="1600" b="0" i="0">
                <a:latin typeface="Helvetica Light" panose="020B0403020202020204" pitchFamily="34" charset="0"/>
              </a:defRPr>
            </a:lvl2pPr>
            <a:lvl3pPr>
              <a:defRPr sz="1600" b="0" i="0">
                <a:latin typeface="Helvetica Light" panose="020B0403020202020204" pitchFamily="34" charset="0"/>
              </a:defRPr>
            </a:lvl3pPr>
            <a:lvl4pPr>
              <a:defRPr sz="1600" b="0" i="0">
                <a:latin typeface="Helvetica Light" panose="020B0403020202020204" pitchFamily="34" charset="0"/>
              </a:defRPr>
            </a:lvl4pPr>
            <a:lvl5pPr>
              <a:defRPr sz="1600" b="0" i="0">
                <a:latin typeface="Helvetica Light" panose="020B04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Placeholder 1">
            <a:extLst>
              <a:ext uri="{FF2B5EF4-FFF2-40B4-BE49-F238E27FC236}">
                <a16:creationId xmlns="" xmlns:a16="http://schemas.microsoft.com/office/drawing/2014/main" id="{859ED911-FEF8-A741-9E92-77A32F50A3F0}"/>
              </a:ext>
            </a:extLst>
          </p:cNvPr>
          <p:cNvSpPr>
            <a:spLocks noGrp="1"/>
          </p:cNvSpPr>
          <p:nvPr>
            <p:ph type="title"/>
          </p:nvPr>
        </p:nvSpPr>
        <p:spPr>
          <a:xfrm>
            <a:off x="619200" y="255600"/>
            <a:ext cx="7920000"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10" name="Slide Number Placeholder 5">
            <a:extLst>
              <a:ext uri="{FF2B5EF4-FFF2-40B4-BE49-F238E27FC236}">
                <a16:creationId xmlns="" xmlns:a16="http://schemas.microsoft.com/office/drawing/2014/main" id="{9F5089D9-EF9D-3542-B696-D4941BB24290}"/>
              </a:ext>
            </a:extLst>
          </p:cNvPr>
          <p:cNvSpPr>
            <a:spLocks noGrp="1"/>
          </p:cNvSpPr>
          <p:nvPr>
            <p:ph type="sldNum" sz="quarter" idx="4"/>
          </p:nvPr>
        </p:nvSpPr>
        <p:spPr>
          <a:xfrm>
            <a:off x="619200" y="6236502"/>
            <a:ext cx="2133600" cy="365125"/>
          </a:xfrm>
          <a:prstGeom prst="rect">
            <a:avLst/>
          </a:prstGeom>
        </p:spPr>
        <p:txBody>
          <a:bodyPr vert="horz" lIns="0" tIns="45720" rIns="0" bIns="45720" rtlCol="0" anchor="b"/>
          <a:lstStyle>
            <a:lvl1pPr algn="l">
              <a:defRPr sz="1200">
                <a:solidFill>
                  <a:schemeClr val="tx2"/>
                </a:solidFill>
                <a:latin typeface="Helvetica" pitchFamily="2" charset="0"/>
              </a:defRPr>
            </a:lvl1pPr>
          </a:lstStyle>
          <a:p>
            <a:fld id="{4FD9013D-92AD-C643-96A8-EBFE9D29F7C2}" type="slidenum">
              <a:rPr lang="en-US" smtClean="0">
                <a:latin typeface="Helvetica Light" panose="020B0403020202020204" pitchFamily="34" charset="0"/>
              </a:rPr>
              <a:pPr/>
              <a:t>‹#›</a:t>
            </a:fld>
            <a:r>
              <a:rPr lang="en-US" dirty="0">
                <a:latin typeface="Helvetica Light" panose="020B0403020202020204" pitchFamily="34" charset="0"/>
              </a:rPr>
              <a:t> </a:t>
            </a:r>
            <a:r>
              <a:rPr lang="en-GB" dirty="0">
                <a:latin typeface="Helvetica Light" panose="020B0403020202020204" pitchFamily="34" charset="0"/>
              </a:rPr>
              <a:t>| Document Title</a:t>
            </a:r>
          </a:p>
        </p:txBody>
      </p:sp>
    </p:spTree>
    <p:extLst>
      <p:ext uri="{BB962C8B-B14F-4D97-AF65-F5344CB8AC3E}">
        <p14:creationId xmlns:p14="http://schemas.microsoft.com/office/powerpoint/2010/main" val="265830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9200" y="255600"/>
            <a:ext cx="8218488" cy="691200"/>
          </a:xfrm>
          <a:prstGeom prst="rect">
            <a:avLst/>
          </a:prstGeom>
        </p:spPr>
        <p:txBody>
          <a:bodyPr vert="horz" lIns="0" tIns="0" rIns="0" bIns="0" rtlCol="0" anchor="b" anchorCtr="0">
            <a:noAutofit/>
          </a:bodyPr>
          <a:lstStyle/>
          <a:p>
            <a:pPr lvl="0">
              <a:lnSpc>
                <a:spcPct val="100000"/>
              </a:lnSpc>
            </a:pPr>
            <a:r>
              <a:rPr lang="en-US" dirty="0"/>
              <a:t>Click to edit Master title style</a:t>
            </a:r>
          </a:p>
        </p:txBody>
      </p:sp>
      <p:sp>
        <p:nvSpPr>
          <p:cNvPr id="7" name="Text Placeholder 6"/>
          <p:cNvSpPr>
            <a:spLocks noGrp="1"/>
          </p:cNvSpPr>
          <p:nvPr>
            <p:ph type="body" idx="1"/>
          </p:nvPr>
        </p:nvSpPr>
        <p:spPr>
          <a:xfrm>
            <a:off x="619200" y="1440000"/>
            <a:ext cx="8229600" cy="4419599"/>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Line 1">
            <a:extLst>
              <a:ext uri="{FF2B5EF4-FFF2-40B4-BE49-F238E27FC236}">
                <a16:creationId xmlns="" xmlns:a16="http://schemas.microsoft.com/office/drawing/2014/main" id="{D0490640-3455-4F01-B2B8-D34019E815E9}"/>
              </a:ext>
            </a:extLst>
          </p:cNvPr>
          <p:cNvSpPr>
            <a:spLocks noChangeShapeType="1"/>
          </p:cNvSpPr>
          <p:nvPr userDrawn="1"/>
        </p:nvSpPr>
        <p:spPr bwMode="auto">
          <a:xfrm rot="10800000" flipH="1">
            <a:off x="612000" y="1116000"/>
            <a:ext cx="7920000" cy="0"/>
          </a:xfrm>
          <a:prstGeom prst="line">
            <a:avLst/>
          </a:prstGeom>
          <a:noFill/>
          <a:ln w="19050" cap="rnd">
            <a:solidFill>
              <a:schemeClr val="accent5"/>
            </a:solidFill>
            <a:prstDash val="solid"/>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800" b="0" i="0" dirty="0">
              <a:latin typeface="Helvetica" pitchFamily="2" charset="0"/>
            </a:endParaRPr>
          </a:p>
        </p:txBody>
      </p:sp>
      <p:pic>
        <p:nvPicPr>
          <p:cNvPr id="11" name="Picture 10">
            <a:extLst>
              <a:ext uri="{FF2B5EF4-FFF2-40B4-BE49-F238E27FC236}">
                <a16:creationId xmlns="" xmlns:a16="http://schemas.microsoft.com/office/drawing/2014/main" id="{66092144-0368-A44D-977D-DC31F6731B54}"/>
              </a:ext>
              <a:ext uri="{C183D7F6-B498-43B3-948B-1728B52AA6E4}">
                <adec:decorative xmlns="" xmlns:adec="http://schemas.microsoft.com/office/drawing/2017/decorative" val="1"/>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6195000" y="5760454"/>
            <a:ext cx="2489348" cy="892408"/>
          </a:xfrm>
          <a:prstGeom prst="rect">
            <a:avLst/>
          </a:prstGeom>
        </p:spPr>
      </p:pic>
    </p:spTree>
    <p:extLst>
      <p:ext uri="{BB962C8B-B14F-4D97-AF65-F5344CB8AC3E}">
        <p14:creationId xmlns:p14="http://schemas.microsoft.com/office/powerpoint/2010/main" val="3691116929"/>
      </p:ext>
    </p:extLst>
  </p:cSld>
  <p:clrMap bg1="lt1" tx1="dk1" bg2="lt2" tx2="dk2" accent1="accent1" accent2="accent2" accent3="accent3" accent4="accent4" accent5="accent5" accent6="accent6" hlink="hlink" folHlink="folHlink"/>
  <p:sldLayoutIdLst>
    <p:sldLayoutId id="2147483689" r:id="rId1"/>
    <p:sldLayoutId id="2147483710" r:id="rId2"/>
    <p:sldLayoutId id="2147483709" r:id="rId3"/>
    <p:sldLayoutId id="2147483690" r:id="rId4"/>
    <p:sldLayoutId id="2147483705" r:id="rId5"/>
    <p:sldLayoutId id="2147483702" r:id="rId6"/>
    <p:sldLayoutId id="2147483703" r:id="rId7"/>
    <p:sldLayoutId id="2147483707" r:id="rId8"/>
    <p:sldLayoutId id="2147483706" r:id="rId9"/>
    <p:sldLayoutId id="2147483695" r:id="rId10"/>
    <p:sldLayoutId id="2147483701" r:id="rId11"/>
  </p:sldLayoutIdLst>
  <p:hf hdr="0" dt="0"/>
  <p:txStyles>
    <p:titleStyle>
      <a:lvl1pPr algn="l" defTabSz="457200" rtl="0" eaLnBrk="1" latinLnBrk="0" hangingPunct="1">
        <a:lnSpc>
          <a:spcPts val="3400"/>
        </a:lnSpc>
        <a:spcBef>
          <a:spcPct val="0"/>
        </a:spcBef>
        <a:buNone/>
        <a:defRPr lang="en-US" sz="2800" b="0" i="0" kern="1200" dirty="0">
          <a:solidFill>
            <a:srgbClr val="283A51"/>
          </a:solidFill>
          <a:latin typeface="Helvetica Light" panose="020B0403020202020204" pitchFamily="34" charset="0"/>
          <a:ea typeface="+mj-ea"/>
          <a:cs typeface="+mj-cs"/>
        </a:defRPr>
      </a:lvl1pPr>
    </p:titleStyle>
    <p:bodyStyle>
      <a:lvl1pPr marL="0" indent="0" algn="l" defTabSz="457200" rtl="0" eaLnBrk="1" latinLnBrk="0" hangingPunct="1">
        <a:lnSpc>
          <a:spcPct val="100000"/>
        </a:lnSpc>
        <a:spcBef>
          <a:spcPts val="400"/>
        </a:spcBef>
        <a:spcAft>
          <a:spcPts val="200"/>
        </a:spcAft>
        <a:buClr>
          <a:schemeClr val="tx2"/>
        </a:buClr>
        <a:buFontTx/>
        <a:buNone/>
        <a:tabLst/>
        <a:defRPr lang="en-GB" sz="2400" b="0" i="0" kern="1200" dirty="0" smtClean="0">
          <a:solidFill>
            <a:schemeClr val="accent5"/>
          </a:solidFill>
          <a:latin typeface="Helvetica Light" panose="020B0403020202020204" pitchFamily="34" charset="0"/>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b="0" i="0" kern="1200" dirty="0" smtClean="0">
          <a:solidFill>
            <a:schemeClr val="tx1"/>
          </a:solidFill>
          <a:latin typeface="Helvetica Light" panose="020B0403020202020204" pitchFamily="34" charset="0"/>
          <a:ea typeface="+mn-ea"/>
          <a:cs typeface="+mn-cs"/>
        </a:defRPr>
      </a:lvl2pPr>
      <a:lvl3pPr marL="180975" indent="-180975" algn="l" defTabSz="457200" rtl="0" eaLnBrk="1" latinLnBrk="0" hangingPunct="1">
        <a:lnSpc>
          <a:spcPct val="100000"/>
        </a:lnSpc>
        <a:spcBef>
          <a:spcPts val="400"/>
        </a:spcBef>
        <a:spcAft>
          <a:spcPts val="200"/>
        </a:spcAft>
        <a:buClr>
          <a:schemeClr val="accent3"/>
        </a:buClr>
        <a:buFont typeface="Arial" panose="020B0604020202020204" pitchFamily="34" charset="0"/>
        <a:buChar char="•"/>
        <a:defRPr lang="en-GB" sz="2000" b="0" i="0" kern="1200" dirty="0" smtClean="0">
          <a:solidFill>
            <a:schemeClr val="tx1"/>
          </a:solidFill>
          <a:latin typeface="Helvetica Light" panose="020B0403020202020204" pitchFamily="34" charset="0"/>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b="0" i="0" kern="1200" dirty="0" smtClean="0">
          <a:solidFill>
            <a:schemeClr val="tx1"/>
          </a:solidFill>
          <a:latin typeface="Helvetica Light" panose="020B0403020202020204" pitchFamily="34" charset="0"/>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b="0" i="0" u="none" kern="1200" dirty="0">
          <a:solidFill>
            <a:schemeClr val="tx1"/>
          </a:solidFill>
          <a:latin typeface="Helvetica Light" panose="020B0403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ethiopia.safeguardingsupporthub.org/ethiopia" TargetMode="External"/><Relationship Id="rId2" Type="http://schemas.openxmlformats.org/officeDocument/2006/relationships/hyperlink" Target="https://safeguardingsupporthub.org/" TargetMode="External"/><Relationship Id="rId1" Type="http://schemas.openxmlformats.org/officeDocument/2006/relationships/slideLayout" Target="../slideLayouts/slideLayout3.xml"/><Relationship Id="rId5" Type="http://schemas.openxmlformats.org/officeDocument/2006/relationships/hyperlink" Target="https://safeguardingsupporthub.org/rsh-newsletter" TargetMode="External"/><Relationship Id="rId4" Type="http://schemas.openxmlformats.org/officeDocument/2006/relationships/hyperlink" Target="https://nigeria.safeguardingsupporthub.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interagencystandingcommittee.org/system/files/3_minimum_operating_standards_mos-psea.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hyperlink" Target="https://www.keepingchildrensafe.global/child-safeguarding-audit/" TargetMode="Externa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hyperlink" Target="https://www.chsalliance.org/verify/self-assessment/" TargetMode="External"/><Relationship Id="rId5" Type="http://schemas.openxmlformats.org/officeDocument/2006/relationships/image" Target="../media/image8.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12.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ED7055-871A-47BC-8B59-C06723DFC018}"/>
              </a:ext>
            </a:extLst>
          </p:cNvPr>
          <p:cNvSpPr>
            <a:spLocks noGrp="1"/>
          </p:cNvSpPr>
          <p:nvPr>
            <p:ph type="ctrTitle"/>
          </p:nvPr>
        </p:nvSpPr>
        <p:spPr/>
        <p:txBody>
          <a:bodyPr>
            <a:normAutofit fontScale="90000"/>
          </a:bodyPr>
          <a:lstStyle/>
          <a:p>
            <a:pPr algn="ctr"/>
            <a:r>
              <a:rPr lang="en-US" b="1" dirty="0"/>
              <a:t>Welcome to Safeguarding 101 – Introduction to Safeguarding</a:t>
            </a:r>
            <a:r>
              <a:rPr lang="en-US" dirty="0"/>
              <a:t/>
            </a:r>
            <a:br>
              <a:rPr lang="en-US" dirty="0"/>
            </a:br>
            <a:r>
              <a:rPr lang="en-US" sz="4000" dirty="0"/>
              <a:t/>
            </a:r>
            <a:br>
              <a:rPr lang="en-US" sz="4000" dirty="0"/>
            </a:br>
            <a:r>
              <a:rPr lang="en-US" sz="4000" dirty="0"/>
              <a:t>From the Resource and Support Hub</a:t>
            </a:r>
            <a:br>
              <a:rPr lang="en-US" sz="4000" dirty="0"/>
            </a:br>
            <a:r>
              <a:rPr lang="en-US" sz="4000" dirty="0"/>
              <a:t/>
            </a:r>
            <a:br>
              <a:rPr lang="en-US" sz="4000" dirty="0"/>
            </a:br>
            <a:r>
              <a:rPr lang="en-US" sz="4000" dirty="0"/>
              <a:t>We will be starting Shortly</a:t>
            </a:r>
            <a:r>
              <a:rPr lang="en-US" dirty="0"/>
              <a:t/>
            </a:r>
            <a:br>
              <a:rPr lang="en-US" dirty="0"/>
            </a:br>
            <a:endParaRPr lang="en-GB" dirty="0"/>
          </a:p>
        </p:txBody>
      </p:sp>
      <p:sp>
        <p:nvSpPr>
          <p:cNvPr id="3" name="Subtitle 2">
            <a:extLst>
              <a:ext uri="{FF2B5EF4-FFF2-40B4-BE49-F238E27FC236}">
                <a16:creationId xmlns="" xmlns:a16="http://schemas.microsoft.com/office/drawing/2014/main" id="{4AB5AA31-FCC9-4341-832F-E2A35A3437EF}"/>
              </a:ext>
            </a:extLst>
          </p:cNvPr>
          <p:cNvSpPr>
            <a:spLocks noGrp="1"/>
          </p:cNvSpPr>
          <p:nvPr>
            <p:ph type="subTitle" idx="1"/>
          </p:nvPr>
        </p:nvSpPr>
        <p:spPr>
          <a:xfrm>
            <a:off x="611187" y="3431805"/>
            <a:ext cx="7921625" cy="1645350"/>
          </a:xfrm>
        </p:spPr>
        <p:txBody>
          <a:bodyPr/>
          <a:lstStyle/>
          <a:p>
            <a:r>
              <a:rPr lang="en-US" b="1" u="sng" dirty="0"/>
              <a:t>Housekeeping</a:t>
            </a:r>
          </a:p>
          <a:p>
            <a:pPr marL="285750" indent="-285750">
              <a:buFont typeface="Arial" panose="020B0604020202020204" pitchFamily="34" charset="0"/>
              <a:buChar char="•"/>
            </a:pPr>
            <a:r>
              <a:rPr lang="en-US" b="1" dirty="0"/>
              <a:t>You are on mute with video off </a:t>
            </a:r>
            <a:r>
              <a:rPr lang="en-US" dirty="0"/>
              <a:t>to support connection</a:t>
            </a:r>
          </a:p>
          <a:p>
            <a:pPr marL="285750" indent="-285750">
              <a:buFont typeface="Arial" panose="020B0604020202020204" pitchFamily="34" charset="0"/>
              <a:buChar char="•"/>
            </a:pPr>
            <a:r>
              <a:rPr lang="en-US" b="1" dirty="0"/>
              <a:t>Chat is enabled to panelists </a:t>
            </a:r>
            <a:r>
              <a:rPr lang="en-US" dirty="0"/>
              <a:t>to support with tech issues</a:t>
            </a:r>
          </a:p>
          <a:p>
            <a:pPr marL="285750" indent="-285750">
              <a:buFont typeface="Arial" panose="020B0604020202020204" pitchFamily="34" charset="0"/>
              <a:buChar char="•"/>
            </a:pPr>
            <a:r>
              <a:rPr lang="en-US" b="1" dirty="0"/>
              <a:t>Use the Q&amp;A function </a:t>
            </a:r>
            <a:r>
              <a:rPr lang="en-US" dirty="0"/>
              <a:t>to ask questions throughout the presentations. It is in the controls panel on the bottom of the screen</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1635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1E82152E-85C6-4C54-8AA5-D88AAF5D44FF}"/>
              </a:ext>
            </a:extLst>
          </p:cNvPr>
          <p:cNvSpPr>
            <a:spLocks noGrp="1"/>
          </p:cNvSpPr>
          <p:nvPr>
            <p:ph idx="1"/>
          </p:nvPr>
        </p:nvSpPr>
        <p:spPr/>
        <p:txBody>
          <a:bodyPr>
            <a:normAutofit/>
          </a:bodyPr>
          <a:lstStyle/>
          <a:p>
            <a:pPr marL="342900" indent="-342900">
              <a:buFont typeface="Arial" panose="020B0604020202020204" pitchFamily="34" charset="0"/>
              <a:buChar char="•"/>
            </a:pPr>
            <a:r>
              <a:rPr lang="en-GB" b="1" dirty="0">
                <a:solidFill>
                  <a:srgbClr val="283A51"/>
                </a:solidFill>
              </a:rPr>
              <a:t>Organisational standards</a:t>
            </a:r>
            <a:r>
              <a:rPr lang="en-GB" dirty="0">
                <a:solidFill>
                  <a:srgbClr val="283A51"/>
                </a:solidFill>
              </a:rPr>
              <a:t>: </a:t>
            </a:r>
            <a:r>
              <a:rPr lang="en-GB" dirty="0">
                <a:solidFill>
                  <a:srgbClr val="283A51"/>
                </a:solidFill>
                <a:latin typeface="Helvetica Light" panose="020B0403020202020204"/>
              </a:rPr>
              <a:t>within</a:t>
            </a:r>
            <a:r>
              <a:rPr lang="en-GB" sz="2400" dirty="0">
                <a:solidFill>
                  <a:srgbClr val="283A51"/>
                </a:solidFill>
                <a:latin typeface="Helvetica Light" panose="020B0403020202020204"/>
              </a:rPr>
              <a:t> human resources, programmes, partnerships, Culture and Leadership</a:t>
            </a:r>
          </a:p>
          <a:p>
            <a:endParaRPr lang="en-GB" sz="2400" dirty="0">
              <a:solidFill>
                <a:srgbClr val="283A51"/>
              </a:solidFill>
              <a:latin typeface="Helvetica Light" panose="020B0403020202020204"/>
            </a:endParaRPr>
          </a:p>
          <a:p>
            <a:pPr marL="523875" lvl="2" indent="-342900"/>
            <a:r>
              <a:rPr lang="en-GB" dirty="0">
                <a:solidFill>
                  <a:srgbClr val="283A51"/>
                </a:solidFill>
                <a:latin typeface="Helvetica Light" panose="020B0403020202020204"/>
              </a:rPr>
              <a:t> Robust organizational standards </a:t>
            </a:r>
            <a:r>
              <a:rPr lang="en-GB" sz="2000" dirty="0">
                <a:solidFill>
                  <a:srgbClr val="283A51"/>
                </a:solidFill>
                <a:latin typeface="Helvetica Light" panose="020B0403020202020204"/>
              </a:rPr>
              <a:t>show donors that the organisation is actively managing safeguarding</a:t>
            </a:r>
          </a:p>
          <a:p>
            <a:pPr lvl="2" indent="0">
              <a:buNone/>
            </a:pPr>
            <a:endParaRPr lang="en-GB" sz="2000" dirty="0">
              <a:solidFill>
                <a:srgbClr val="283A51"/>
              </a:solidFill>
              <a:latin typeface="Helvetica Light" panose="020B0403020202020204"/>
            </a:endParaRPr>
          </a:p>
          <a:p>
            <a:pPr marL="523875" lvl="2" indent="-342900"/>
            <a:r>
              <a:rPr lang="en-GB" sz="2000" dirty="0">
                <a:solidFill>
                  <a:srgbClr val="283A51"/>
                </a:solidFill>
                <a:latin typeface="Helvetica Light" panose="020B0403020202020204"/>
              </a:rPr>
              <a:t>Organisational standards should align with international standards set by the aid and development sector</a:t>
            </a:r>
          </a:p>
          <a:p>
            <a:pPr marL="342900" indent="-342900">
              <a:buFont typeface="Arial" panose="020B0604020202020204" pitchFamily="34" charset="0"/>
              <a:buChar char="•"/>
            </a:pPr>
            <a:endParaRPr lang="en-GB" dirty="0">
              <a:solidFill>
                <a:srgbClr val="283A51"/>
              </a:solidFill>
            </a:endParaRPr>
          </a:p>
          <a:p>
            <a:pPr marL="342900" indent="-342900">
              <a:buFont typeface="Arial" panose="020B0604020202020204" pitchFamily="34" charset="0"/>
              <a:buChar char="•"/>
            </a:pPr>
            <a:endParaRPr lang="en-GB" dirty="0"/>
          </a:p>
        </p:txBody>
      </p:sp>
      <p:sp>
        <p:nvSpPr>
          <p:cNvPr id="3" name="Slide Number Placeholder 2">
            <a:extLst>
              <a:ext uri="{FF2B5EF4-FFF2-40B4-BE49-F238E27FC236}">
                <a16:creationId xmlns="" xmlns:a16="http://schemas.microsoft.com/office/drawing/2014/main" id="{B38FB156-2F57-4B87-9DFD-E5D1C9005010}"/>
              </a:ext>
            </a:extLst>
          </p:cNvPr>
          <p:cNvSpPr>
            <a:spLocks noGrp="1"/>
          </p:cNvSpPr>
          <p:nvPr>
            <p:ph type="sldNum" sz="quarter" idx="4"/>
          </p:nvPr>
        </p:nvSpPr>
        <p:spPr/>
        <p:txBody>
          <a:bodyPr/>
          <a:lstStyle/>
          <a:p>
            <a:fld id="{4FD9013D-92AD-C643-96A8-EBFE9D29F7C2}" type="slidenum">
              <a:rPr lang="en-US" smtClean="0">
                <a:latin typeface="Helvetica Light" panose="020B0403020202020204" pitchFamily="34" charset="0"/>
              </a:rPr>
              <a:pPr/>
              <a:t>10</a:t>
            </a:fld>
            <a:r>
              <a:rPr lang="en-US">
                <a:latin typeface="Helvetica Light" panose="020B0403020202020204" pitchFamily="34" charset="0"/>
              </a:rPr>
              <a:t> </a:t>
            </a:r>
            <a:r>
              <a:rPr lang="en-GB">
                <a:latin typeface="Helvetica Light" panose="020B0403020202020204" pitchFamily="34" charset="0"/>
              </a:rPr>
              <a:t>| Document Title</a:t>
            </a:r>
            <a:endParaRPr lang="en-GB" dirty="0">
              <a:latin typeface="Helvetica Light" panose="020B0403020202020204" pitchFamily="34" charset="0"/>
            </a:endParaRPr>
          </a:p>
        </p:txBody>
      </p:sp>
      <p:sp>
        <p:nvSpPr>
          <p:cNvPr id="4" name="Title 3">
            <a:extLst>
              <a:ext uri="{FF2B5EF4-FFF2-40B4-BE49-F238E27FC236}">
                <a16:creationId xmlns="" xmlns:a16="http://schemas.microsoft.com/office/drawing/2014/main" id="{E86CC72F-3411-4E3B-BCDC-56F0C7B032E9}"/>
              </a:ext>
            </a:extLst>
          </p:cNvPr>
          <p:cNvSpPr>
            <a:spLocks noGrp="1"/>
          </p:cNvSpPr>
          <p:nvPr>
            <p:ph type="title"/>
          </p:nvPr>
        </p:nvSpPr>
        <p:spPr/>
        <p:txBody>
          <a:bodyPr/>
          <a:lstStyle/>
          <a:p>
            <a:r>
              <a:rPr lang="en-GB" dirty="0"/>
              <a:t>3. What is needed for Safeguarding?</a:t>
            </a:r>
            <a:endParaRPr lang="en-GB" b="1" dirty="0"/>
          </a:p>
        </p:txBody>
      </p:sp>
    </p:spTree>
    <p:extLst>
      <p:ext uri="{BB962C8B-B14F-4D97-AF65-F5344CB8AC3E}">
        <p14:creationId xmlns:p14="http://schemas.microsoft.com/office/powerpoint/2010/main" val="385794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03F29AF7-BD07-4C37-9C03-B92AD9575A52}"/>
              </a:ext>
            </a:extLst>
          </p:cNvPr>
          <p:cNvSpPr>
            <a:spLocks noGrp="1"/>
          </p:cNvSpPr>
          <p:nvPr>
            <p:ph idx="1"/>
          </p:nvPr>
        </p:nvSpPr>
        <p:spPr/>
        <p:txBody>
          <a:bodyPr/>
          <a:lstStyle/>
          <a:p>
            <a:pPr marL="457200" indent="-457200">
              <a:buAutoNum type="alphaLcPeriod"/>
            </a:pPr>
            <a:r>
              <a:rPr lang="en-GB" sz="2400" dirty="0">
                <a:solidFill>
                  <a:srgbClr val="283A51"/>
                </a:solidFill>
              </a:rPr>
              <a:t>Organisational culture and leadership</a:t>
            </a:r>
          </a:p>
          <a:p>
            <a:pPr marL="457200" indent="-457200">
              <a:buAutoNum type="alphaLcPeriod"/>
            </a:pPr>
            <a:r>
              <a:rPr lang="en-GB" sz="2400" dirty="0">
                <a:solidFill>
                  <a:srgbClr val="283A51"/>
                </a:solidFill>
              </a:rPr>
              <a:t>Safeguarding policies</a:t>
            </a:r>
            <a:r>
              <a:rPr lang="en-GB" dirty="0">
                <a:solidFill>
                  <a:srgbClr val="283A51"/>
                </a:solidFill>
              </a:rPr>
              <a:t> and Code of Conduct</a:t>
            </a:r>
          </a:p>
          <a:p>
            <a:pPr marL="457200" indent="-457200">
              <a:buAutoNum type="alphaLcPeriod"/>
            </a:pPr>
            <a:r>
              <a:rPr lang="en-GB" dirty="0">
                <a:solidFill>
                  <a:srgbClr val="283A51"/>
                </a:solidFill>
              </a:rPr>
              <a:t>Communication, Learning and Development</a:t>
            </a:r>
          </a:p>
          <a:p>
            <a:pPr marL="457200" indent="-457200">
              <a:buAutoNum type="alphaLcPeriod"/>
            </a:pPr>
            <a:r>
              <a:rPr lang="en-GB" sz="2400" dirty="0">
                <a:solidFill>
                  <a:srgbClr val="283A51"/>
                </a:solidFill>
              </a:rPr>
              <a:t>Communication with communities</a:t>
            </a:r>
          </a:p>
          <a:p>
            <a:pPr marL="457200" indent="-457200">
              <a:buAutoNum type="alphaLcPeriod"/>
            </a:pPr>
            <a:r>
              <a:rPr lang="en-GB" dirty="0">
                <a:solidFill>
                  <a:srgbClr val="283A51"/>
                </a:solidFill>
              </a:rPr>
              <a:t>Integration into relevant units of the organization</a:t>
            </a:r>
          </a:p>
          <a:p>
            <a:pPr lvl="1"/>
            <a:r>
              <a:rPr lang="en-GB" b="1" dirty="0">
                <a:solidFill>
                  <a:srgbClr val="283A51"/>
                </a:solidFill>
              </a:rPr>
              <a:t>	i.	</a:t>
            </a:r>
            <a:r>
              <a:rPr lang="en-GB" dirty="0">
                <a:solidFill>
                  <a:srgbClr val="283A51"/>
                </a:solidFill>
              </a:rPr>
              <a:t>Human Resources</a:t>
            </a:r>
          </a:p>
          <a:p>
            <a:pPr lvl="1"/>
            <a:r>
              <a:rPr lang="en-GB" dirty="0">
                <a:solidFill>
                  <a:srgbClr val="283A51"/>
                </a:solidFill>
              </a:rPr>
              <a:t>	ii.    Safe Programming</a:t>
            </a:r>
          </a:p>
          <a:p>
            <a:pPr lvl="1"/>
            <a:r>
              <a:rPr lang="en-GB" dirty="0">
                <a:solidFill>
                  <a:srgbClr val="283A51"/>
                </a:solidFill>
              </a:rPr>
              <a:t>	iii.  	Media and Communications (data protection)</a:t>
            </a:r>
          </a:p>
          <a:p>
            <a:pPr lvl="1"/>
            <a:r>
              <a:rPr lang="en-GB" dirty="0">
                <a:solidFill>
                  <a:srgbClr val="283A51"/>
                </a:solidFill>
              </a:rPr>
              <a:t>	iv. 	Fundraising</a:t>
            </a:r>
          </a:p>
          <a:p>
            <a:pPr lvl="1"/>
            <a:endParaRPr lang="en-GB" dirty="0">
              <a:solidFill>
                <a:srgbClr val="283A51"/>
              </a:solidFill>
            </a:endParaRPr>
          </a:p>
          <a:p>
            <a:endParaRPr lang="en-GB" dirty="0"/>
          </a:p>
        </p:txBody>
      </p:sp>
      <p:sp>
        <p:nvSpPr>
          <p:cNvPr id="3" name="Slide Number Placeholder 2">
            <a:extLst>
              <a:ext uri="{FF2B5EF4-FFF2-40B4-BE49-F238E27FC236}">
                <a16:creationId xmlns="" xmlns:a16="http://schemas.microsoft.com/office/drawing/2014/main" id="{90CA6BD9-4FFA-406C-AC6B-10C24FA9E550}"/>
              </a:ext>
            </a:extLst>
          </p:cNvPr>
          <p:cNvSpPr>
            <a:spLocks noGrp="1"/>
          </p:cNvSpPr>
          <p:nvPr>
            <p:ph type="sldNum" sz="quarter" idx="4"/>
          </p:nvPr>
        </p:nvSpPr>
        <p:spPr/>
        <p:txBody>
          <a:bodyPr/>
          <a:lstStyle/>
          <a:p>
            <a:fld id="{4FD9013D-92AD-C643-96A8-EBFE9D29F7C2}" type="slidenum">
              <a:rPr lang="en-US" smtClean="0">
                <a:latin typeface="Helvetica Light" panose="020B0403020202020204" pitchFamily="34" charset="0"/>
              </a:rPr>
              <a:pPr/>
              <a:t>11</a:t>
            </a:fld>
            <a:r>
              <a:rPr lang="en-US">
                <a:latin typeface="Helvetica Light" panose="020B0403020202020204" pitchFamily="34" charset="0"/>
              </a:rPr>
              <a:t> </a:t>
            </a:r>
            <a:r>
              <a:rPr lang="en-GB">
                <a:latin typeface="Helvetica Light" panose="020B0403020202020204" pitchFamily="34" charset="0"/>
              </a:rPr>
              <a:t>| Document Title</a:t>
            </a:r>
            <a:endParaRPr lang="en-GB" dirty="0">
              <a:latin typeface="Helvetica Light" panose="020B0403020202020204" pitchFamily="34" charset="0"/>
            </a:endParaRPr>
          </a:p>
        </p:txBody>
      </p:sp>
      <p:sp>
        <p:nvSpPr>
          <p:cNvPr id="4" name="Title 3">
            <a:extLst>
              <a:ext uri="{FF2B5EF4-FFF2-40B4-BE49-F238E27FC236}">
                <a16:creationId xmlns="" xmlns:a16="http://schemas.microsoft.com/office/drawing/2014/main" id="{F5417EB7-EBBB-47EB-9442-7B9882F57E56}"/>
              </a:ext>
            </a:extLst>
          </p:cNvPr>
          <p:cNvSpPr>
            <a:spLocks noGrp="1"/>
          </p:cNvSpPr>
          <p:nvPr>
            <p:ph type="title"/>
          </p:nvPr>
        </p:nvSpPr>
        <p:spPr/>
        <p:txBody>
          <a:bodyPr/>
          <a:lstStyle/>
          <a:p>
            <a:r>
              <a:rPr lang="en-US" b="1" dirty="0"/>
              <a:t>3. What is needed for Safeguarding?</a:t>
            </a:r>
            <a:endParaRPr lang="en-GB" dirty="0"/>
          </a:p>
        </p:txBody>
      </p:sp>
    </p:spTree>
    <p:extLst>
      <p:ext uri="{BB962C8B-B14F-4D97-AF65-F5344CB8AC3E}">
        <p14:creationId xmlns:p14="http://schemas.microsoft.com/office/powerpoint/2010/main" val="3059777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4.What to do if there is a problem</a:t>
            </a:r>
          </a:p>
        </p:txBody>
      </p:sp>
      <p:sp>
        <p:nvSpPr>
          <p:cNvPr id="5" name="Text Placeholder 4"/>
          <p:cNvSpPr>
            <a:spLocks noGrp="1"/>
          </p:cNvSpPr>
          <p:nvPr>
            <p:ph idx="1"/>
          </p:nvPr>
        </p:nvSpPr>
        <p:spPr>
          <a:xfrm>
            <a:off x="3114261" y="1709530"/>
            <a:ext cx="5418552" cy="4176121"/>
          </a:xfrm>
        </p:spPr>
        <p:txBody>
          <a:bodyPr>
            <a:normAutofit fontScale="85000" lnSpcReduction="20000"/>
          </a:bodyPr>
          <a:lstStyle/>
          <a:p>
            <a:pPr marL="0" lvl="2" indent="0">
              <a:buNone/>
            </a:pPr>
            <a:r>
              <a:rPr lang="en-GB" dirty="0"/>
              <a:t>A speak-up or whistle-blower system </a:t>
            </a:r>
            <a:r>
              <a:rPr lang="en-GB" b="1" dirty="0"/>
              <a:t>helps staff to report concerns about safeguarding</a:t>
            </a:r>
            <a:r>
              <a:rPr lang="en-GB" dirty="0"/>
              <a:t>, sexual exploitation, abuse, sexual harassment, and other forms of harm.</a:t>
            </a:r>
          </a:p>
          <a:p>
            <a:pPr marL="0" lvl="2" indent="0">
              <a:buNone/>
            </a:pPr>
            <a:endParaRPr lang="en-GB" dirty="0"/>
          </a:p>
          <a:p>
            <a:pPr marL="0" lvl="2" indent="0">
              <a:buNone/>
            </a:pPr>
            <a:r>
              <a:rPr lang="en-GB" dirty="0"/>
              <a:t>These systems need to be </a:t>
            </a:r>
            <a:r>
              <a:rPr lang="en-GB" b="1" dirty="0"/>
              <a:t>accessible to everyone </a:t>
            </a:r>
            <a:r>
              <a:rPr lang="en-GB" dirty="0"/>
              <a:t>and work for everyone. They should prioritise the survivor’s rights, needs and wishes.</a:t>
            </a:r>
          </a:p>
          <a:p>
            <a:pPr marL="0" lvl="2" indent="0">
              <a:buNone/>
            </a:pPr>
            <a:endParaRPr lang="en-GB" dirty="0"/>
          </a:p>
          <a:p>
            <a:pPr marL="0" lvl="2" indent="0">
              <a:buNone/>
            </a:pPr>
            <a:r>
              <a:rPr lang="en-GB" dirty="0"/>
              <a:t>All staff and associates must be </a:t>
            </a:r>
            <a:r>
              <a:rPr lang="en-GB" b="1" dirty="0"/>
              <a:t>confident that the system will support and protect them when they report a concern</a:t>
            </a:r>
            <a:r>
              <a:rPr lang="en-GB" dirty="0"/>
              <a:t>. The system should offer protection from complaints that try to cause harm to staff or associates.</a:t>
            </a:r>
          </a:p>
          <a:p>
            <a:pPr marL="0" lvl="2" indent="0">
              <a:buNone/>
            </a:pPr>
            <a:endParaRPr lang="en-GB" dirty="0"/>
          </a:p>
          <a:p>
            <a:pPr marL="0" lvl="2" indent="0">
              <a:buNone/>
            </a:pPr>
            <a:r>
              <a:rPr lang="en-GB" b="1" dirty="0"/>
              <a:t>The most effective systems are developed together with staff</a:t>
            </a:r>
            <a:r>
              <a:rPr lang="en-GB" dirty="0"/>
              <a:t>, to help recognise and address any barriers to reporting that a survivor may experience because of their gender, disability, race, age or other identities.</a:t>
            </a:r>
          </a:p>
        </p:txBody>
      </p:sp>
      <p:sp>
        <p:nvSpPr>
          <p:cNvPr id="2" name="Slide Number Placeholder 1">
            <a:extLst>
              <a:ext uri="{FF2B5EF4-FFF2-40B4-BE49-F238E27FC236}">
                <a16:creationId xmlns="" xmlns:a16="http://schemas.microsoft.com/office/drawing/2014/main" id="{3F16621C-A310-4B10-B270-945FA241204C}"/>
              </a:ext>
            </a:extLst>
          </p:cNvPr>
          <p:cNvSpPr>
            <a:spLocks noGrp="1"/>
          </p:cNvSpPr>
          <p:nvPr>
            <p:ph type="sldNum" sz="quarter" idx="4"/>
          </p:nvPr>
        </p:nvSpPr>
        <p:spPr>
          <a:xfrm>
            <a:off x="491917" y="6238880"/>
            <a:ext cx="2133600" cy="365125"/>
          </a:xfrm>
        </p:spPr>
        <p:txBody>
          <a:bodyPr/>
          <a:lstStyle/>
          <a:p>
            <a:endParaRPr lang="en-US" dirty="0">
              <a:latin typeface="Helvetica" pitchFamily="2" charset="0"/>
            </a:endParaRPr>
          </a:p>
          <a:p>
            <a:fld id="{4FD9013D-92AD-C643-96A8-EBFE9D29F7C2}" type="slidenum">
              <a:rPr lang="en-US" sz="900">
                <a:latin typeface="Helvetica Light" panose="020B0403020202020204" pitchFamily="34" charset="0"/>
              </a:rPr>
              <a:pPr/>
              <a:t>12</a:t>
            </a:fld>
            <a:r>
              <a:rPr lang="en-US" sz="900" dirty="0">
                <a:latin typeface="Helvetica Light" panose="020B0403020202020204" pitchFamily="34" charset="0"/>
              </a:rPr>
              <a:t> </a:t>
            </a:r>
            <a:r>
              <a:rPr lang="en-GB" sz="900" dirty="0">
                <a:solidFill>
                  <a:schemeClr val="bg2"/>
                </a:solidFill>
                <a:latin typeface="Helvetica Light" panose="020B0403020202020204" pitchFamily="34" charset="0"/>
              </a:rPr>
              <a:t>|</a:t>
            </a:r>
            <a:r>
              <a:rPr lang="en-GB" sz="900" dirty="0">
                <a:latin typeface="Helvetica Light" panose="020B0403020202020204" pitchFamily="34" charset="0"/>
              </a:rPr>
              <a:t> The Safeguarding Journey</a:t>
            </a:r>
          </a:p>
        </p:txBody>
      </p:sp>
      <p:sp>
        <p:nvSpPr>
          <p:cNvPr id="3" name="TextBox 2">
            <a:extLst>
              <a:ext uri="{FF2B5EF4-FFF2-40B4-BE49-F238E27FC236}">
                <a16:creationId xmlns="" xmlns:a16="http://schemas.microsoft.com/office/drawing/2014/main" id="{257E1BD6-9784-4E37-A833-D30CD3FAC887}"/>
              </a:ext>
            </a:extLst>
          </p:cNvPr>
          <p:cNvSpPr txBox="1"/>
          <p:nvPr/>
        </p:nvSpPr>
        <p:spPr>
          <a:xfrm>
            <a:off x="491917" y="1219200"/>
            <a:ext cx="4795699" cy="677108"/>
          </a:xfrm>
          <a:prstGeom prst="rect">
            <a:avLst/>
          </a:prstGeom>
          <a:noFill/>
        </p:spPr>
        <p:txBody>
          <a:bodyPr wrap="square" rtlCol="0">
            <a:spAutoFit/>
          </a:bodyPr>
          <a:lstStyle/>
          <a:p>
            <a:r>
              <a:rPr lang="en-GB" sz="2000" dirty="0">
                <a:solidFill>
                  <a:srgbClr val="283A51"/>
                </a:solidFill>
                <a:latin typeface="Helvetica Light" panose="020B0403020202020204"/>
              </a:rPr>
              <a:t>Speak-up/whistle-blowing systems</a:t>
            </a:r>
          </a:p>
          <a:p>
            <a:endParaRPr lang="en-GB" dirty="0"/>
          </a:p>
        </p:txBody>
      </p:sp>
      <p:pic>
        <p:nvPicPr>
          <p:cNvPr id="4" name="Graphic 3" descr="Megaphone1">
            <a:extLst>
              <a:ext uri="{FF2B5EF4-FFF2-40B4-BE49-F238E27FC236}">
                <a16:creationId xmlns="" xmlns:a16="http://schemas.microsoft.com/office/drawing/2014/main" id="{9F97CC1D-F452-4BA1-A05F-D996670C1F5C}"/>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391258" y="2318791"/>
            <a:ext cx="2498508" cy="2498508"/>
          </a:xfrm>
          <a:prstGeom prst="rect">
            <a:avLst/>
          </a:prstGeom>
        </p:spPr>
      </p:pic>
    </p:spTree>
    <p:extLst>
      <p:ext uri="{BB962C8B-B14F-4D97-AF65-F5344CB8AC3E}">
        <p14:creationId xmlns:p14="http://schemas.microsoft.com/office/powerpoint/2010/main" val="1444725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What to do if there is a problem</a:t>
            </a:r>
          </a:p>
        </p:txBody>
      </p:sp>
      <p:sp>
        <p:nvSpPr>
          <p:cNvPr id="5" name="Text Placeholder 4"/>
          <p:cNvSpPr>
            <a:spLocks noGrp="1"/>
          </p:cNvSpPr>
          <p:nvPr>
            <p:ph idx="1"/>
          </p:nvPr>
        </p:nvSpPr>
        <p:spPr>
          <a:xfrm>
            <a:off x="611190" y="1226872"/>
            <a:ext cx="7921625" cy="538430"/>
          </a:xfrm>
        </p:spPr>
        <p:txBody>
          <a:bodyPr>
            <a:normAutofit/>
          </a:bodyPr>
          <a:lstStyle/>
          <a:p>
            <a:r>
              <a:rPr lang="en-GB" dirty="0">
                <a:solidFill>
                  <a:srgbClr val="283A51"/>
                </a:solidFill>
              </a:rPr>
              <a:t>Community-based reporting mechanisms (CBRMs)</a:t>
            </a:r>
          </a:p>
        </p:txBody>
      </p:sp>
      <p:sp>
        <p:nvSpPr>
          <p:cNvPr id="2" name="Slide Number Placeholder 1">
            <a:extLst>
              <a:ext uri="{FF2B5EF4-FFF2-40B4-BE49-F238E27FC236}">
                <a16:creationId xmlns="" xmlns:a16="http://schemas.microsoft.com/office/drawing/2014/main" id="{3F16621C-A310-4B10-B270-945FA241204C}"/>
              </a:ext>
            </a:extLst>
          </p:cNvPr>
          <p:cNvSpPr>
            <a:spLocks noGrp="1"/>
          </p:cNvSpPr>
          <p:nvPr>
            <p:ph type="sldNum" sz="quarter" idx="4"/>
          </p:nvPr>
        </p:nvSpPr>
        <p:spPr>
          <a:xfrm>
            <a:off x="611188" y="6237275"/>
            <a:ext cx="2133600" cy="365125"/>
          </a:xfrm>
        </p:spPr>
        <p:txBody>
          <a:bodyPr/>
          <a:lstStyle/>
          <a:p>
            <a:endParaRPr lang="en-US" dirty="0">
              <a:latin typeface="Helvetica" pitchFamily="2" charset="0"/>
            </a:endParaRPr>
          </a:p>
          <a:p>
            <a:fld id="{4FD9013D-92AD-C643-96A8-EBFE9D29F7C2}" type="slidenum">
              <a:rPr lang="en-US" sz="900">
                <a:latin typeface="Helvetica Light" panose="020B0403020202020204" pitchFamily="34" charset="0"/>
              </a:rPr>
              <a:pPr/>
              <a:t>13</a:t>
            </a:fld>
            <a:r>
              <a:rPr lang="en-US" sz="900" dirty="0">
                <a:latin typeface="Helvetica Light" panose="020B0403020202020204" pitchFamily="34" charset="0"/>
              </a:rPr>
              <a:t> </a:t>
            </a:r>
            <a:r>
              <a:rPr lang="en-GB" sz="900" dirty="0">
                <a:solidFill>
                  <a:schemeClr val="bg2"/>
                </a:solidFill>
                <a:latin typeface="Helvetica Light" panose="020B0403020202020204" pitchFamily="34" charset="0"/>
              </a:rPr>
              <a:t>|</a:t>
            </a:r>
            <a:r>
              <a:rPr lang="en-GB" sz="900" dirty="0">
                <a:latin typeface="Helvetica Light" panose="020B0403020202020204" pitchFamily="34" charset="0"/>
              </a:rPr>
              <a:t> The Safeguarding Journey</a:t>
            </a:r>
          </a:p>
        </p:txBody>
      </p:sp>
      <p:sp>
        <p:nvSpPr>
          <p:cNvPr id="8" name="TextBox 7">
            <a:extLst>
              <a:ext uri="{FF2B5EF4-FFF2-40B4-BE49-F238E27FC236}">
                <a16:creationId xmlns="" xmlns:a16="http://schemas.microsoft.com/office/drawing/2014/main" id="{7A8FDA7E-5A35-4668-80B9-A3EF9617717A}"/>
              </a:ext>
            </a:extLst>
          </p:cNvPr>
          <p:cNvSpPr txBox="1"/>
          <p:nvPr/>
        </p:nvSpPr>
        <p:spPr>
          <a:xfrm>
            <a:off x="5752407" y="1496087"/>
            <a:ext cx="3077269" cy="4247317"/>
          </a:xfrm>
          <a:prstGeom prst="rect">
            <a:avLst/>
          </a:prstGeom>
          <a:noFill/>
        </p:spPr>
        <p:txBody>
          <a:bodyPr wrap="square" rtlCol="0">
            <a:spAutoFit/>
          </a:bodyPr>
          <a:lstStyle/>
          <a:p>
            <a:pPr marL="0" lvl="2" indent="0">
              <a:buNone/>
            </a:pPr>
            <a:endParaRPr lang="en-GB" dirty="0"/>
          </a:p>
          <a:p>
            <a:pPr marL="0" lvl="2" indent="0">
              <a:buNone/>
            </a:pPr>
            <a:r>
              <a:rPr lang="en-GB" dirty="0"/>
              <a:t>Every person who the organisation works with must have a way to report safeguarding, sexual exploitation, abuse, and sexual harassment concerns.</a:t>
            </a:r>
          </a:p>
          <a:p>
            <a:pPr marL="0" lvl="2" indent="0">
              <a:buNone/>
            </a:pPr>
            <a:endParaRPr lang="en-GB" dirty="0"/>
          </a:p>
          <a:p>
            <a:pPr marL="0" lvl="2" indent="0">
              <a:buNone/>
            </a:pPr>
            <a:r>
              <a:rPr lang="en-GB" dirty="0"/>
              <a:t>Community-based reporting systems must prioritise the survivor’s rights, needs and wishes.</a:t>
            </a:r>
          </a:p>
          <a:p>
            <a:pPr marL="0" lvl="2" indent="0">
              <a:buNone/>
            </a:pPr>
            <a:endParaRPr lang="en-GB" dirty="0"/>
          </a:p>
          <a:p>
            <a:endParaRPr lang="en-GB" dirty="0"/>
          </a:p>
        </p:txBody>
      </p:sp>
      <p:sp>
        <p:nvSpPr>
          <p:cNvPr id="9" name="TextBox 8">
            <a:extLst>
              <a:ext uri="{FF2B5EF4-FFF2-40B4-BE49-F238E27FC236}">
                <a16:creationId xmlns="" xmlns:a16="http://schemas.microsoft.com/office/drawing/2014/main" id="{F0D66632-601A-4DE1-85C1-CD4C60C1BF88}"/>
              </a:ext>
            </a:extLst>
          </p:cNvPr>
          <p:cNvSpPr txBox="1"/>
          <p:nvPr/>
        </p:nvSpPr>
        <p:spPr>
          <a:xfrm>
            <a:off x="619200" y="5092699"/>
            <a:ext cx="3603665" cy="276999"/>
          </a:xfrm>
          <a:prstGeom prst="rect">
            <a:avLst/>
          </a:prstGeom>
          <a:noFill/>
        </p:spPr>
        <p:txBody>
          <a:bodyPr wrap="square" rtlCol="0">
            <a:spAutoFit/>
          </a:bodyPr>
          <a:lstStyle/>
          <a:p>
            <a:r>
              <a:rPr lang="en-GB" sz="1200" dirty="0"/>
              <a:t>Photo by Paul Robin</a:t>
            </a:r>
          </a:p>
        </p:txBody>
      </p:sp>
      <p:pic>
        <p:nvPicPr>
          <p:cNvPr id="10" name="Picture 9" descr="A group of people sitting in a room&#10;&#10;Description automatically generated">
            <a:extLst>
              <a:ext uri="{FF2B5EF4-FFF2-40B4-BE49-F238E27FC236}">
                <a16:creationId xmlns="" xmlns:a16="http://schemas.microsoft.com/office/drawing/2014/main" id="{03EE0F2E-39E1-4E68-A5DC-499B48DA232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9201" y="1773383"/>
            <a:ext cx="4451564" cy="2962684"/>
          </a:xfrm>
          <a:prstGeom prst="rect">
            <a:avLst/>
          </a:prstGeom>
        </p:spPr>
      </p:pic>
    </p:spTree>
    <p:extLst>
      <p:ext uri="{BB962C8B-B14F-4D97-AF65-F5344CB8AC3E}">
        <p14:creationId xmlns:p14="http://schemas.microsoft.com/office/powerpoint/2010/main" val="1770645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What to do if there is a problem</a:t>
            </a:r>
          </a:p>
        </p:txBody>
      </p:sp>
      <p:sp>
        <p:nvSpPr>
          <p:cNvPr id="2" name="Slide Number Placeholder 1">
            <a:extLst>
              <a:ext uri="{FF2B5EF4-FFF2-40B4-BE49-F238E27FC236}">
                <a16:creationId xmlns="" xmlns:a16="http://schemas.microsoft.com/office/drawing/2014/main" id="{3F16621C-A310-4B10-B270-945FA241204C}"/>
              </a:ext>
            </a:extLst>
          </p:cNvPr>
          <p:cNvSpPr>
            <a:spLocks noGrp="1"/>
          </p:cNvSpPr>
          <p:nvPr>
            <p:ph type="sldNum" sz="quarter" idx="4"/>
          </p:nvPr>
        </p:nvSpPr>
        <p:spPr>
          <a:xfrm>
            <a:off x="524608" y="6233784"/>
            <a:ext cx="2133600" cy="365125"/>
          </a:xfrm>
        </p:spPr>
        <p:txBody>
          <a:bodyPr/>
          <a:lstStyle/>
          <a:p>
            <a:endParaRPr lang="en-US" dirty="0">
              <a:latin typeface="Helvetica" pitchFamily="2" charset="0"/>
            </a:endParaRPr>
          </a:p>
          <a:p>
            <a:fld id="{4FD9013D-92AD-C643-96A8-EBFE9D29F7C2}" type="slidenum">
              <a:rPr lang="en-US" sz="900">
                <a:latin typeface="Helvetica Light" panose="020B0403020202020204" pitchFamily="34" charset="0"/>
              </a:rPr>
              <a:pPr/>
              <a:t>14</a:t>
            </a:fld>
            <a:r>
              <a:rPr lang="en-US" sz="900" dirty="0">
                <a:latin typeface="Helvetica Light" panose="020B0403020202020204" pitchFamily="34" charset="0"/>
              </a:rPr>
              <a:t> </a:t>
            </a:r>
            <a:r>
              <a:rPr lang="en-GB" sz="900" dirty="0">
                <a:solidFill>
                  <a:schemeClr val="bg2"/>
                </a:solidFill>
                <a:latin typeface="Helvetica Light" panose="020B0403020202020204" pitchFamily="34" charset="0"/>
              </a:rPr>
              <a:t>|</a:t>
            </a:r>
            <a:r>
              <a:rPr lang="en-GB" sz="900" dirty="0">
                <a:latin typeface="Helvetica Light" panose="020B0403020202020204" pitchFamily="34" charset="0"/>
              </a:rPr>
              <a:t> The Safeguarding Journey</a:t>
            </a:r>
          </a:p>
        </p:txBody>
      </p:sp>
      <p:sp>
        <p:nvSpPr>
          <p:cNvPr id="3" name="TextBox 2">
            <a:extLst>
              <a:ext uri="{FF2B5EF4-FFF2-40B4-BE49-F238E27FC236}">
                <a16:creationId xmlns="" xmlns:a16="http://schemas.microsoft.com/office/drawing/2014/main" id="{1FAC6367-2347-40DF-AA3D-564D6E20C0A7}"/>
              </a:ext>
            </a:extLst>
          </p:cNvPr>
          <p:cNvSpPr txBox="1"/>
          <p:nvPr/>
        </p:nvSpPr>
        <p:spPr>
          <a:xfrm>
            <a:off x="473426" y="1639349"/>
            <a:ext cx="4350365" cy="5078313"/>
          </a:xfrm>
          <a:prstGeom prst="rect">
            <a:avLst/>
          </a:prstGeom>
          <a:noFill/>
        </p:spPr>
        <p:txBody>
          <a:bodyPr wrap="square" rtlCol="0">
            <a:spAutoFit/>
          </a:bodyPr>
          <a:lstStyle/>
          <a:p>
            <a:pPr marL="285750" lvl="2" indent="-285750">
              <a:buFont typeface="Arial" panose="020B0604020202020204" pitchFamily="34" charset="0"/>
              <a:buChar char="•"/>
            </a:pPr>
            <a:r>
              <a:rPr lang="en-GB" sz="1600" dirty="0">
                <a:latin typeface="Helvetica Light" panose="020B0403020202020204"/>
              </a:rPr>
              <a:t>Reports received must be handled in line with organizational procedures </a:t>
            </a:r>
          </a:p>
          <a:p>
            <a:pPr marL="0" lvl="2" indent="0">
              <a:buNone/>
            </a:pPr>
            <a:endParaRPr lang="en-GB" sz="1600" dirty="0">
              <a:latin typeface="Helvetica Light" panose="020B0403020202020204"/>
            </a:endParaRPr>
          </a:p>
          <a:p>
            <a:pPr marL="285750" lvl="2" indent="-285750">
              <a:buFont typeface="Arial" panose="020B0604020202020204" pitchFamily="34" charset="0"/>
              <a:buChar char="•"/>
            </a:pPr>
            <a:r>
              <a:rPr lang="en-GB" sz="1600" dirty="0">
                <a:latin typeface="Helvetica Light" panose="020B0403020202020204"/>
              </a:rPr>
              <a:t>Survivor Centred Case management process must be ensured and involves referral to quality services. </a:t>
            </a:r>
            <a:r>
              <a:rPr lang="en-GB" sz="1600" b="1" dirty="0">
                <a:latin typeface="Helvetica Light" panose="020B0403020202020204"/>
              </a:rPr>
              <a:t>The survivor’s rights, needs, and wishes must be prioritised</a:t>
            </a:r>
          </a:p>
          <a:p>
            <a:pPr marL="0" lvl="2"/>
            <a:endParaRPr lang="en-GB" sz="1600" dirty="0">
              <a:latin typeface="Helvetica Light" panose="020B0403020202020204"/>
            </a:endParaRPr>
          </a:p>
          <a:p>
            <a:pPr marL="285750" lvl="2" indent="-285750">
              <a:buFont typeface="Arial" panose="020B0604020202020204" pitchFamily="34" charset="0"/>
              <a:buChar char="•"/>
            </a:pPr>
            <a:r>
              <a:rPr lang="en-GB" sz="1600" b="1" dirty="0">
                <a:latin typeface="Helvetica Light" panose="020B0403020202020204"/>
              </a:rPr>
              <a:t>Referring a case to national authorities for criminal prosecution </a:t>
            </a:r>
            <a:r>
              <a:rPr lang="en-GB" sz="1600" dirty="0">
                <a:latin typeface="Helvetica Light" panose="020B0403020202020204"/>
              </a:rPr>
              <a:t>when there is evidence to support allegations of sexual exploitation, abuse or sexual harassment (</a:t>
            </a:r>
            <a:r>
              <a:rPr lang="en-GB" sz="1600">
                <a:latin typeface="Helvetica Light" panose="020B0403020202020204"/>
              </a:rPr>
              <a:t>SEAH)</a:t>
            </a:r>
          </a:p>
          <a:p>
            <a:pPr marL="0" lvl="2"/>
            <a:endParaRPr lang="en-GB" sz="1600" dirty="0">
              <a:latin typeface="Helvetica Light" panose="020B0403020202020204"/>
            </a:endParaRPr>
          </a:p>
          <a:p>
            <a:pPr marL="285750" lvl="2" indent="-285750">
              <a:buFont typeface="Arial" panose="020B0604020202020204" pitchFamily="34" charset="0"/>
              <a:buChar char="•"/>
            </a:pPr>
            <a:r>
              <a:rPr lang="en-GB" sz="1600" dirty="0">
                <a:latin typeface="Helvetica Light" panose="020B0403020202020204"/>
              </a:rPr>
              <a:t>Administrative Investigations to be conducted by trained investigators</a:t>
            </a:r>
          </a:p>
          <a:p>
            <a:pPr marL="285750" lvl="2" indent="-285750">
              <a:buFont typeface="Arial" panose="020B0604020202020204" pitchFamily="34" charset="0"/>
              <a:buChar char="•"/>
            </a:pPr>
            <a:endParaRPr lang="en-GB" sz="1600" dirty="0">
              <a:latin typeface="Helvetica Light" panose="020B0403020202020204"/>
            </a:endParaRPr>
          </a:p>
          <a:p>
            <a:pPr marL="0" lvl="2" indent="0">
              <a:buNone/>
            </a:pPr>
            <a:endParaRPr lang="en-GB" sz="1600" dirty="0">
              <a:latin typeface="Helvetica Light" panose="020B0403020202020204"/>
            </a:endParaRPr>
          </a:p>
          <a:p>
            <a:pPr marL="0" lvl="2" indent="0">
              <a:buNone/>
            </a:pPr>
            <a:r>
              <a:rPr lang="en-GB" sz="1600" dirty="0">
                <a:latin typeface="Helvetica Light" panose="020B0403020202020204"/>
              </a:rPr>
              <a:t>The safety and protection of everyone involved in safeguarding cases is</a:t>
            </a:r>
            <a:r>
              <a:rPr lang="en-GB" dirty="0">
                <a:latin typeface="Helvetica Light" panose="020B0403020202020204"/>
              </a:rPr>
              <a:t> </a:t>
            </a:r>
            <a:r>
              <a:rPr lang="en-GB" sz="1600" dirty="0">
                <a:latin typeface="Helvetica Light" panose="020B0403020202020204"/>
              </a:rPr>
              <a:t>extremely important</a:t>
            </a:r>
            <a:r>
              <a:rPr lang="en-GB" dirty="0">
                <a:latin typeface="Helvetica Light" panose="020B0403020202020204"/>
              </a:rPr>
              <a:t>.</a:t>
            </a:r>
          </a:p>
          <a:p>
            <a:endParaRPr lang="en-GB" dirty="0"/>
          </a:p>
        </p:txBody>
      </p:sp>
      <p:sp>
        <p:nvSpPr>
          <p:cNvPr id="10" name="Hexagon 10" descr="Small child looking out from behind a gate.">
            <a:extLst>
              <a:ext uri="{FF2B5EF4-FFF2-40B4-BE49-F238E27FC236}">
                <a16:creationId xmlns="" xmlns:a16="http://schemas.microsoft.com/office/drawing/2014/main" id="{3C421172-6928-4AAF-8F77-A8DEFF8B1164}"/>
              </a:ext>
              <a:ext uri="{C183D7F6-B498-43B3-948B-1728B52AA6E4}">
                <adec:decorative xmlns="" xmlns:adec="http://schemas.microsoft.com/office/drawing/2017/decorative" val="0"/>
              </a:ext>
            </a:extLst>
          </p:cNvPr>
          <p:cNvSpPr>
            <a:spLocks noChangeAspect="1"/>
          </p:cNvSpPr>
          <p:nvPr/>
        </p:nvSpPr>
        <p:spPr>
          <a:xfrm rot="5400000">
            <a:off x="4657188" y="1679349"/>
            <a:ext cx="3950465" cy="3511243"/>
          </a:xfrm>
          <a:custGeom>
            <a:avLst/>
            <a:gdLst>
              <a:gd name="connsiteX0" fmla="*/ 0 w 4888470"/>
              <a:gd name="connsiteY0" fmla="*/ 2124474 h 4248947"/>
              <a:gd name="connsiteX1" fmla="*/ 1062237 w 4888470"/>
              <a:gd name="connsiteY1" fmla="*/ 1 h 4248947"/>
              <a:gd name="connsiteX2" fmla="*/ 3826233 w 4888470"/>
              <a:gd name="connsiteY2" fmla="*/ 1 h 4248947"/>
              <a:gd name="connsiteX3" fmla="*/ 4888470 w 4888470"/>
              <a:gd name="connsiteY3" fmla="*/ 2124474 h 4248947"/>
              <a:gd name="connsiteX4" fmla="*/ 3826233 w 4888470"/>
              <a:gd name="connsiteY4" fmla="*/ 4248946 h 4248947"/>
              <a:gd name="connsiteX5" fmla="*/ 1062237 w 4888470"/>
              <a:gd name="connsiteY5" fmla="*/ 4248946 h 4248947"/>
              <a:gd name="connsiteX6" fmla="*/ 0 w 4888470"/>
              <a:gd name="connsiteY6" fmla="*/ 2124474 h 4248947"/>
              <a:gd name="connsiteX0" fmla="*/ 0 w 4909016"/>
              <a:gd name="connsiteY0" fmla="*/ 2124473 h 4248945"/>
              <a:gd name="connsiteX1" fmla="*/ 1082783 w 4909016"/>
              <a:gd name="connsiteY1" fmla="*/ 0 h 4248945"/>
              <a:gd name="connsiteX2" fmla="*/ 3846779 w 4909016"/>
              <a:gd name="connsiteY2" fmla="*/ 0 h 4248945"/>
              <a:gd name="connsiteX3" fmla="*/ 4909016 w 4909016"/>
              <a:gd name="connsiteY3" fmla="*/ 2124473 h 4248945"/>
              <a:gd name="connsiteX4" fmla="*/ 3846779 w 4909016"/>
              <a:gd name="connsiteY4" fmla="*/ 4248945 h 4248945"/>
              <a:gd name="connsiteX5" fmla="*/ 1082783 w 4909016"/>
              <a:gd name="connsiteY5" fmla="*/ 4248945 h 4248945"/>
              <a:gd name="connsiteX6" fmla="*/ 0 w 4909016"/>
              <a:gd name="connsiteY6" fmla="*/ 2124473 h 4248945"/>
              <a:gd name="connsiteX0" fmla="*/ 0 w 5001486"/>
              <a:gd name="connsiteY0" fmla="*/ 2124473 h 4248945"/>
              <a:gd name="connsiteX1" fmla="*/ 1082783 w 5001486"/>
              <a:gd name="connsiteY1" fmla="*/ 0 h 4248945"/>
              <a:gd name="connsiteX2" fmla="*/ 3846779 w 5001486"/>
              <a:gd name="connsiteY2" fmla="*/ 0 h 4248945"/>
              <a:gd name="connsiteX3" fmla="*/ 5001486 w 5001486"/>
              <a:gd name="connsiteY3" fmla="*/ 2134747 h 4248945"/>
              <a:gd name="connsiteX4" fmla="*/ 3846779 w 5001486"/>
              <a:gd name="connsiteY4" fmla="*/ 4248945 h 4248945"/>
              <a:gd name="connsiteX5" fmla="*/ 1082783 w 5001486"/>
              <a:gd name="connsiteY5" fmla="*/ 4248945 h 4248945"/>
              <a:gd name="connsiteX6" fmla="*/ 0 w 5001486"/>
              <a:gd name="connsiteY6" fmla="*/ 2124473 h 424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1486" h="4248945">
                <a:moveTo>
                  <a:pt x="0" y="2124473"/>
                </a:moveTo>
                <a:lnTo>
                  <a:pt x="1082783" y="0"/>
                </a:lnTo>
                <a:lnTo>
                  <a:pt x="3846779" y="0"/>
                </a:lnTo>
                <a:lnTo>
                  <a:pt x="5001486" y="2134747"/>
                </a:lnTo>
                <a:lnTo>
                  <a:pt x="3846779" y="4248945"/>
                </a:lnTo>
                <a:lnTo>
                  <a:pt x="1082783" y="4248945"/>
                </a:lnTo>
                <a:lnTo>
                  <a:pt x="0" y="2124473"/>
                </a:lnTo>
                <a:close/>
              </a:path>
            </a:pathLst>
          </a:custGeom>
          <a:blipFill dpi="0" rotWithShape="0">
            <a:blip r:embed="rId2" cstate="screen">
              <a:extLst>
                <a:ext uri="{28A0092B-C50C-407E-A947-70E740481C1C}">
                  <a14:useLocalDpi xmlns:a14="http://schemas.microsoft.com/office/drawing/2010/main"/>
                </a:ext>
              </a:extLst>
            </a:blip>
            <a:srcRect/>
            <a:stretch>
              <a:fillRect/>
            </a:stretch>
          </a:blipFill>
          <a:ln w="206375">
            <a:solidFill>
              <a:srgbClr val="54BF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pitchFamily="2" charset="0"/>
            </a:endParaRPr>
          </a:p>
        </p:txBody>
      </p:sp>
      <p:sp>
        <p:nvSpPr>
          <p:cNvPr id="6" name="Text Placeholder 4">
            <a:extLst>
              <a:ext uri="{FF2B5EF4-FFF2-40B4-BE49-F238E27FC236}">
                <a16:creationId xmlns="" xmlns:a16="http://schemas.microsoft.com/office/drawing/2014/main" id="{B733505C-2348-48D1-A61D-B1F1341E513E}"/>
              </a:ext>
            </a:extLst>
          </p:cNvPr>
          <p:cNvSpPr>
            <a:spLocks noGrp="1"/>
          </p:cNvSpPr>
          <p:nvPr>
            <p:ph idx="1"/>
          </p:nvPr>
        </p:nvSpPr>
        <p:spPr>
          <a:xfrm>
            <a:off x="522783" y="1185824"/>
            <a:ext cx="7921625" cy="547827"/>
          </a:xfrm>
        </p:spPr>
        <p:txBody>
          <a:bodyPr>
            <a:normAutofit/>
          </a:bodyPr>
          <a:lstStyle/>
          <a:p>
            <a:r>
              <a:rPr lang="en-GB" dirty="0">
                <a:solidFill>
                  <a:srgbClr val="283A51"/>
                </a:solidFill>
              </a:rPr>
              <a:t>Case management</a:t>
            </a:r>
          </a:p>
          <a:p>
            <a:pPr marL="0" lvl="2" indent="0">
              <a:buNone/>
            </a:pPr>
            <a:endParaRPr lang="en-GB" dirty="0"/>
          </a:p>
        </p:txBody>
      </p:sp>
    </p:spTree>
    <p:extLst>
      <p:ext uri="{BB962C8B-B14F-4D97-AF65-F5344CB8AC3E}">
        <p14:creationId xmlns:p14="http://schemas.microsoft.com/office/powerpoint/2010/main" val="3036720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 xmlns:a16="http://schemas.microsoft.com/office/drawing/2014/main" id="{4D8BAF86-2793-480E-89EF-31B83F111B7D}"/>
              </a:ext>
            </a:extLst>
          </p:cNvPr>
          <p:cNvSpPr txBox="1">
            <a:spLocks/>
          </p:cNvSpPr>
          <p:nvPr/>
        </p:nvSpPr>
        <p:spPr>
          <a:xfrm>
            <a:off x="794060" y="162835"/>
            <a:ext cx="8218488" cy="691200"/>
          </a:xfrm>
          <a:prstGeom prst="rect">
            <a:avLst/>
          </a:prstGeom>
        </p:spPr>
        <p:txBody>
          <a:bodyPr vert="horz" lIns="0" tIns="0" rIns="0" bIns="0" rtlCol="0" anchor="t" anchorCtr="0">
            <a:noAutofit/>
          </a:bodyPr>
          <a:lstStyle>
            <a:lvl1pPr algn="l" defTabSz="457200" rtl="0" eaLnBrk="1" latinLnBrk="0" hangingPunct="1">
              <a:lnSpc>
                <a:spcPts val="4000"/>
              </a:lnSpc>
              <a:spcBef>
                <a:spcPct val="0"/>
              </a:spcBef>
              <a:buNone/>
              <a:defRPr lang="en-US" sz="4400" b="0" i="0" kern="1200" baseline="0">
                <a:solidFill>
                  <a:schemeClr val="accent3"/>
                </a:solidFill>
                <a:latin typeface="Helvetica Light" panose="020B0403020202020204" pitchFamily="34" charset="0"/>
                <a:ea typeface="+mj-ea"/>
                <a:cs typeface="+mj-cs"/>
              </a:defRPr>
            </a:lvl1pPr>
          </a:lstStyle>
          <a:p>
            <a:r>
              <a:rPr lang="en-GB" sz="2400" dirty="0"/>
              <a:t>Key things to remember along the Safeguarding Journey</a:t>
            </a:r>
          </a:p>
        </p:txBody>
      </p:sp>
      <p:sp>
        <p:nvSpPr>
          <p:cNvPr id="5" name="TextBox 4">
            <a:extLst>
              <a:ext uri="{FF2B5EF4-FFF2-40B4-BE49-F238E27FC236}">
                <a16:creationId xmlns="" xmlns:a16="http://schemas.microsoft.com/office/drawing/2014/main" id="{A236218D-89C8-404B-A39A-93CFDB135167}"/>
              </a:ext>
            </a:extLst>
          </p:cNvPr>
          <p:cNvSpPr txBox="1"/>
          <p:nvPr/>
        </p:nvSpPr>
        <p:spPr>
          <a:xfrm>
            <a:off x="395426" y="854035"/>
            <a:ext cx="8218488" cy="5447645"/>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rgbClr val="283A51"/>
                </a:solidFill>
                <a:latin typeface="Helvetica Light" panose="020B0403020202020204"/>
              </a:rPr>
              <a:t>Safeguarding is about keeping people safe from and addressing harm that has been caused by the organisation’s staff and/or associates misusing their power.</a:t>
            </a:r>
          </a:p>
          <a:p>
            <a:pPr marL="285750" indent="-285750">
              <a:buFont typeface="Arial" panose="020B0604020202020204" pitchFamily="34" charset="0"/>
              <a:buChar char="•"/>
            </a:pPr>
            <a:endParaRPr lang="en-GB" sz="1600" dirty="0">
              <a:solidFill>
                <a:srgbClr val="283A51"/>
              </a:solidFill>
              <a:latin typeface="Helvetica Light" panose="020B0403020202020204"/>
            </a:endParaRPr>
          </a:p>
          <a:p>
            <a:pPr marL="285750" indent="-285750">
              <a:buFont typeface="Arial" panose="020B0604020202020204" pitchFamily="34" charset="0"/>
              <a:buChar char="•"/>
            </a:pPr>
            <a:r>
              <a:rPr lang="en-GB" sz="1600" dirty="0">
                <a:solidFill>
                  <a:srgbClr val="283A51"/>
                </a:solidFill>
                <a:latin typeface="Helvetica Light" panose="020B0403020202020204"/>
              </a:rPr>
              <a:t>Sexual exploitation, abuse and harassment can happen in any organisation, anywhere.</a:t>
            </a:r>
          </a:p>
          <a:p>
            <a:pPr marL="285750" indent="-285750">
              <a:buFont typeface="Arial" panose="020B0604020202020204" pitchFamily="34" charset="0"/>
              <a:buChar char="•"/>
            </a:pPr>
            <a:endParaRPr lang="en-GB" sz="1600" dirty="0">
              <a:solidFill>
                <a:srgbClr val="283A51"/>
              </a:solidFill>
              <a:latin typeface="Helvetica Light" panose="020B0403020202020204"/>
            </a:endParaRPr>
          </a:p>
          <a:p>
            <a:pPr marL="285750" indent="-285750">
              <a:buFont typeface="Arial" panose="020B0604020202020204" pitchFamily="34" charset="0"/>
              <a:buChar char="•"/>
            </a:pPr>
            <a:r>
              <a:rPr lang="en-GB" sz="1600" dirty="0">
                <a:solidFill>
                  <a:srgbClr val="283A51"/>
                </a:solidFill>
                <a:latin typeface="Helvetica Light" panose="020B0403020202020204"/>
              </a:rPr>
              <a:t>Organisations need to understand where power lies in their organisation and leaders need to create a culture of respect and accountability.</a:t>
            </a:r>
          </a:p>
          <a:p>
            <a:pPr marL="285750" indent="-285750">
              <a:buFont typeface="Arial" panose="020B0604020202020204" pitchFamily="34" charset="0"/>
              <a:buChar char="•"/>
            </a:pPr>
            <a:endParaRPr lang="en-GB" sz="1600" dirty="0">
              <a:solidFill>
                <a:srgbClr val="283A51"/>
              </a:solidFill>
              <a:latin typeface="Helvetica Light" panose="020B0403020202020204"/>
            </a:endParaRPr>
          </a:p>
          <a:p>
            <a:pPr marL="285750" indent="-285750">
              <a:buFont typeface="Arial" panose="020B0604020202020204" pitchFamily="34" charset="0"/>
              <a:buChar char="•"/>
            </a:pPr>
            <a:r>
              <a:rPr lang="en-GB" sz="1600" dirty="0">
                <a:solidFill>
                  <a:srgbClr val="283A51"/>
                </a:solidFill>
                <a:latin typeface="Helvetica Light" panose="020B0403020202020204"/>
              </a:rPr>
              <a:t>Organisations need to regularly assess themselves against safeguarding standards, assess safeguarding risks, and create and monitor organisation-wide safeguarding plans.</a:t>
            </a:r>
          </a:p>
          <a:p>
            <a:pPr marL="285750" indent="-285750">
              <a:buFont typeface="Arial" panose="020B0604020202020204" pitchFamily="34" charset="0"/>
              <a:buChar char="•"/>
            </a:pPr>
            <a:endParaRPr lang="en-GB" sz="1600" dirty="0">
              <a:solidFill>
                <a:srgbClr val="283A51"/>
              </a:solidFill>
              <a:latin typeface="Helvetica Light" panose="020B0403020202020204"/>
            </a:endParaRPr>
          </a:p>
          <a:p>
            <a:endParaRPr lang="en-GB" sz="1600" dirty="0">
              <a:solidFill>
                <a:srgbClr val="283A51"/>
              </a:solidFill>
              <a:latin typeface="Helvetica Light" panose="020B0403020202020204"/>
            </a:endParaRPr>
          </a:p>
          <a:p>
            <a:pPr marL="285750" indent="-285750">
              <a:buFont typeface="Arial" panose="020B0604020202020204" pitchFamily="34" charset="0"/>
              <a:buChar char="•"/>
            </a:pPr>
            <a:r>
              <a:rPr lang="en-GB" sz="1600" dirty="0">
                <a:solidFill>
                  <a:srgbClr val="283A51"/>
                </a:solidFill>
                <a:latin typeface="Helvetica Light" panose="020B0403020202020204"/>
              </a:rPr>
              <a:t>To address safeguarding incidents, organisations need accessible systems that all staff, associates and people in communities can access. Organisations need clear case management procedures and investigations.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98229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1086C6-705A-40E3-9BCA-3821B60D17E1}"/>
              </a:ext>
            </a:extLst>
          </p:cNvPr>
          <p:cNvSpPr>
            <a:spLocks noGrp="1"/>
          </p:cNvSpPr>
          <p:nvPr>
            <p:ph type="ctrTitle"/>
          </p:nvPr>
        </p:nvSpPr>
        <p:spPr/>
        <p:txBody>
          <a:bodyPr/>
          <a:lstStyle/>
          <a:p>
            <a:r>
              <a:rPr lang="en-GB" dirty="0"/>
              <a:t>Explore the Online Hub for more… </a:t>
            </a:r>
          </a:p>
        </p:txBody>
      </p:sp>
      <p:sp>
        <p:nvSpPr>
          <p:cNvPr id="4" name="Slide Number Placeholder 3">
            <a:extLst>
              <a:ext uri="{FF2B5EF4-FFF2-40B4-BE49-F238E27FC236}">
                <a16:creationId xmlns="" xmlns:a16="http://schemas.microsoft.com/office/drawing/2014/main" id="{16631E85-950C-4701-B791-90E598CEC357}"/>
              </a:ext>
            </a:extLst>
          </p:cNvPr>
          <p:cNvSpPr>
            <a:spLocks noGrp="1"/>
          </p:cNvSpPr>
          <p:nvPr>
            <p:ph type="sldNum" sz="quarter" idx="4294967295"/>
          </p:nvPr>
        </p:nvSpPr>
        <p:spPr>
          <a:xfrm>
            <a:off x="0" y="6237288"/>
            <a:ext cx="2133600" cy="365125"/>
          </a:xfrm>
          <a:prstGeom prst="rect">
            <a:avLst/>
          </a:prstGeom>
        </p:spPr>
        <p:txBody>
          <a:bodyPr/>
          <a:lstStyle/>
          <a:p>
            <a:fld id="{4FD9013D-92AD-C643-96A8-EBFE9D29F7C2}" type="slidenum">
              <a:rPr lang="en-US" smtClean="0">
                <a:latin typeface="Helvetica Light" panose="020B0403020202020204" pitchFamily="34" charset="0"/>
              </a:rPr>
              <a:pPr/>
              <a:t>16</a:t>
            </a:fld>
            <a:r>
              <a:rPr lang="en-US" dirty="0">
                <a:latin typeface="Helvetica Light" panose="020B0403020202020204" pitchFamily="34" charset="0"/>
              </a:rPr>
              <a:t> </a:t>
            </a:r>
            <a:r>
              <a:rPr lang="en-GB" dirty="0">
                <a:latin typeface="Helvetica Light" panose="020B0403020202020204" pitchFamily="34" charset="0"/>
              </a:rPr>
              <a:t>| Document Title</a:t>
            </a:r>
          </a:p>
        </p:txBody>
      </p:sp>
      <p:sp>
        <p:nvSpPr>
          <p:cNvPr id="6" name="TextBox 5">
            <a:extLst>
              <a:ext uri="{FF2B5EF4-FFF2-40B4-BE49-F238E27FC236}">
                <a16:creationId xmlns="" xmlns:a16="http://schemas.microsoft.com/office/drawing/2014/main" id="{45E38300-D6B1-49B4-BB42-1DF17F7E9ED3}"/>
              </a:ext>
            </a:extLst>
          </p:cNvPr>
          <p:cNvSpPr txBox="1"/>
          <p:nvPr/>
        </p:nvSpPr>
        <p:spPr>
          <a:xfrm>
            <a:off x="528996" y="1417833"/>
            <a:ext cx="8317054" cy="3416320"/>
          </a:xfrm>
          <a:prstGeom prst="rect">
            <a:avLst/>
          </a:prstGeom>
          <a:noFill/>
        </p:spPr>
        <p:txBody>
          <a:bodyPr wrap="square" rtlCol="0">
            <a:spAutoFit/>
          </a:bodyPr>
          <a:lstStyle/>
          <a:p>
            <a:r>
              <a:rPr lang="en-GB" b="1" dirty="0">
                <a:solidFill>
                  <a:schemeClr val="bg2"/>
                </a:solidFill>
                <a:hlinkClick r:id="rId2">
                  <a:extLst>
                    <a:ext uri="{A12FA001-AC4F-418D-AE19-62706E023703}">
                      <ahyp:hlinkClr xmlns="" xmlns:ahyp="http://schemas.microsoft.com/office/drawing/2018/hyperlinkcolor" val="tx"/>
                    </a:ext>
                  </a:extLst>
                </a:hlinkClick>
              </a:rPr>
              <a:t>Global</a:t>
            </a:r>
          </a:p>
          <a:p>
            <a:r>
              <a:rPr lang="en-GB" dirty="0">
                <a:solidFill>
                  <a:schemeClr val="accent4"/>
                </a:solidFill>
                <a:hlinkClick r:id="rId2">
                  <a:extLst>
                    <a:ext uri="{A12FA001-AC4F-418D-AE19-62706E023703}">
                      <ahyp:hlinkClr xmlns="" xmlns:ahyp="http://schemas.microsoft.com/office/drawing/2018/hyperlinkcolor" val="tx"/>
                    </a:ext>
                  </a:extLst>
                </a:hlinkClick>
              </a:rPr>
              <a:t>https://safeguardingsupporthub.org/</a:t>
            </a:r>
            <a:r>
              <a:rPr lang="en-GB" dirty="0">
                <a:solidFill>
                  <a:schemeClr val="accent4"/>
                </a:solidFill>
              </a:rPr>
              <a:t> </a:t>
            </a:r>
          </a:p>
          <a:p>
            <a:endParaRPr lang="en-GB" b="1" dirty="0">
              <a:solidFill>
                <a:schemeClr val="bg2"/>
              </a:solidFill>
              <a:hlinkClick r:id="rId3">
                <a:extLst>
                  <a:ext uri="{A12FA001-AC4F-418D-AE19-62706E023703}">
                    <ahyp:hlinkClr xmlns="" xmlns:ahyp="http://schemas.microsoft.com/office/drawing/2018/hyperlinkcolor" val="tx"/>
                  </a:ext>
                </a:extLst>
              </a:hlinkClick>
            </a:endParaRPr>
          </a:p>
          <a:p>
            <a:r>
              <a:rPr lang="en-GB" b="1" dirty="0">
                <a:solidFill>
                  <a:schemeClr val="bg2"/>
                </a:solidFill>
                <a:hlinkClick r:id="rId3">
                  <a:extLst>
                    <a:ext uri="{A12FA001-AC4F-418D-AE19-62706E023703}">
                      <ahyp:hlinkClr xmlns="" xmlns:ahyp="http://schemas.microsoft.com/office/drawing/2018/hyperlinkcolor" val="tx"/>
                    </a:ext>
                  </a:extLst>
                </a:hlinkClick>
              </a:rPr>
              <a:t>Nigeria Hub </a:t>
            </a:r>
          </a:p>
          <a:p>
            <a:r>
              <a:rPr lang="en-GB" dirty="0">
                <a:solidFill>
                  <a:schemeClr val="accent4"/>
                </a:solidFill>
                <a:hlinkClick r:id="rId4"/>
              </a:rPr>
              <a:t>https://nigeria.safeguardingsupporthub.org/</a:t>
            </a:r>
            <a:endParaRPr lang="en-GB" dirty="0">
              <a:solidFill>
                <a:schemeClr val="accent4"/>
              </a:solidFill>
            </a:endParaRPr>
          </a:p>
          <a:p>
            <a:endParaRPr lang="en-GB" dirty="0">
              <a:solidFill>
                <a:schemeClr val="accent4"/>
              </a:solidFill>
            </a:endParaRPr>
          </a:p>
          <a:p>
            <a:r>
              <a:rPr lang="en-GB" b="1" dirty="0">
                <a:solidFill>
                  <a:schemeClr val="bg2"/>
                </a:solidFill>
              </a:rPr>
              <a:t>To continue the discussion on this webinar please log onto</a:t>
            </a:r>
            <a:endParaRPr lang="en-GB" dirty="0">
              <a:solidFill>
                <a:schemeClr val="accent4"/>
              </a:solidFill>
            </a:endParaRPr>
          </a:p>
          <a:p>
            <a:r>
              <a:rPr lang="en-GB" dirty="0">
                <a:solidFill>
                  <a:schemeClr val="accent4"/>
                </a:solidFill>
              </a:rPr>
              <a:t>https://safeguardingsupporthub.org/forum-topic/safeguarding-101-introduction-safeguarding-0</a:t>
            </a:r>
          </a:p>
          <a:p>
            <a:endParaRPr lang="en-GB" dirty="0">
              <a:solidFill>
                <a:schemeClr val="accent4"/>
              </a:solidFill>
            </a:endParaRPr>
          </a:p>
          <a:p>
            <a:r>
              <a:rPr lang="en-GB" b="1" dirty="0">
                <a:solidFill>
                  <a:schemeClr val="bg2"/>
                </a:solidFill>
              </a:rPr>
              <a:t>Sign up to </a:t>
            </a:r>
            <a:r>
              <a:rPr lang="en-GB" dirty="0">
                <a:solidFill>
                  <a:schemeClr val="accent4"/>
                </a:solidFill>
                <a:hlinkClick r:id="rId5">
                  <a:extLst>
                    <a:ext uri="{A12FA001-AC4F-418D-AE19-62706E023703}">
                      <ahyp:hlinkClr xmlns="" xmlns:ahyp="http://schemas.microsoft.com/office/drawing/2018/hyperlinkcolor" val="tx"/>
                    </a:ext>
                  </a:extLst>
                </a:hlinkClick>
              </a:rPr>
              <a:t>our newsletter</a:t>
            </a:r>
            <a:r>
              <a:rPr lang="en-GB" dirty="0">
                <a:solidFill>
                  <a:schemeClr val="accent4"/>
                </a:solidFill>
              </a:rPr>
              <a:t>!  </a:t>
            </a:r>
          </a:p>
          <a:p>
            <a:endParaRPr lang="en-GB" dirty="0">
              <a:solidFill>
                <a:schemeClr val="bg2"/>
              </a:solidFill>
            </a:endParaRPr>
          </a:p>
        </p:txBody>
      </p:sp>
    </p:spTree>
    <p:extLst>
      <p:ext uri="{BB962C8B-B14F-4D97-AF65-F5344CB8AC3E}">
        <p14:creationId xmlns:p14="http://schemas.microsoft.com/office/powerpoint/2010/main" val="3003851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9F31A0-11FB-47B3-857C-370194BC94CE}"/>
              </a:ext>
            </a:extLst>
          </p:cNvPr>
          <p:cNvSpPr>
            <a:spLocks noGrp="1"/>
          </p:cNvSpPr>
          <p:nvPr>
            <p:ph type="ctrTitle"/>
          </p:nvPr>
        </p:nvSpPr>
        <p:spPr/>
        <p:txBody>
          <a:bodyPr/>
          <a:lstStyle/>
          <a:p>
            <a:pPr algn="ctr"/>
            <a:r>
              <a:rPr lang="en-US" dirty="0"/>
              <a:t>Questions and Answers</a:t>
            </a:r>
            <a:endParaRPr lang="en-GB" dirty="0"/>
          </a:p>
        </p:txBody>
      </p:sp>
    </p:spTree>
    <p:extLst>
      <p:ext uri="{BB962C8B-B14F-4D97-AF65-F5344CB8AC3E}">
        <p14:creationId xmlns:p14="http://schemas.microsoft.com/office/powerpoint/2010/main" val="735664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C93D018-473B-48CE-9446-81E7488DCAF3}"/>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a:t>RSH aims to support </a:t>
            </a:r>
            <a:r>
              <a:rPr lang="en-US" dirty="0" err="1"/>
              <a:t>organisations</a:t>
            </a:r>
            <a:r>
              <a:rPr lang="en-US" dirty="0"/>
              <a:t> in the aid sector to strengthen their safeguarding policy and practice against SEAH.</a:t>
            </a:r>
          </a:p>
          <a:p>
            <a:pPr marL="342900" indent="-342900">
              <a:buFont typeface="Arial" panose="020B0604020202020204" pitchFamily="34" charset="0"/>
              <a:buChar char="•"/>
            </a:pPr>
            <a:r>
              <a:rPr lang="en-US" dirty="0"/>
              <a:t>Visit https://safeguardingsupporthub.org/ for global tools, resources, evidence, news and events and also navigate to Nigerian Hub Page</a:t>
            </a:r>
          </a:p>
          <a:p>
            <a:pPr marL="342900" indent="-342900">
              <a:buFont typeface="Arial" panose="020B0604020202020204" pitchFamily="34" charset="0"/>
              <a:buChar char="•"/>
            </a:pPr>
            <a:r>
              <a:rPr lang="en-US" dirty="0"/>
              <a:t> Smaller, local </a:t>
            </a:r>
            <a:r>
              <a:rPr lang="en-US" dirty="0" err="1"/>
              <a:t>organisations</a:t>
            </a:r>
            <a:r>
              <a:rPr lang="en-US" dirty="0"/>
              <a:t> in developing countries are the Hub’s focus. The hub is implemented in Ethiopia, South Sudan and Nigeria</a:t>
            </a:r>
          </a:p>
          <a:p>
            <a:pPr marL="342900" indent="-342900">
              <a:buFont typeface="Arial" panose="020B0604020202020204" pitchFamily="34" charset="0"/>
              <a:buChar char="•"/>
            </a:pPr>
            <a:r>
              <a:rPr lang="en-US" dirty="0"/>
              <a:t>As we identify major gaps, we will look for ways to fill them, in collaboration with other partners and networks. Approaches can be through development of resources, mentorship, online training, webinars and podcasts. </a:t>
            </a:r>
            <a:endParaRPr lang="en-GB" dirty="0"/>
          </a:p>
        </p:txBody>
      </p:sp>
      <p:sp>
        <p:nvSpPr>
          <p:cNvPr id="3" name="Slide Number Placeholder 2">
            <a:extLst>
              <a:ext uri="{FF2B5EF4-FFF2-40B4-BE49-F238E27FC236}">
                <a16:creationId xmlns="" xmlns:a16="http://schemas.microsoft.com/office/drawing/2014/main" id="{2F385187-98AA-48BC-A31B-5F83B11E8EC3}"/>
              </a:ext>
            </a:extLst>
          </p:cNvPr>
          <p:cNvSpPr>
            <a:spLocks noGrp="1"/>
          </p:cNvSpPr>
          <p:nvPr>
            <p:ph type="sldNum" sz="quarter" idx="4"/>
          </p:nvPr>
        </p:nvSpPr>
        <p:spPr/>
        <p:txBody>
          <a:bodyPr/>
          <a:lstStyle/>
          <a:p>
            <a:fld id="{4FD9013D-92AD-C643-96A8-EBFE9D29F7C2}" type="slidenum">
              <a:rPr lang="en-US" smtClean="0">
                <a:latin typeface="Helvetica Light" panose="020B0403020202020204" pitchFamily="34" charset="0"/>
              </a:rPr>
              <a:pPr/>
              <a:t>2</a:t>
            </a:fld>
            <a:r>
              <a:rPr lang="en-US" dirty="0">
                <a:latin typeface="Helvetica Light" panose="020B0403020202020204" pitchFamily="34" charset="0"/>
              </a:rPr>
              <a:t> </a:t>
            </a:r>
            <a:r>
              <a:rPr lang="en-GB" dirty="0">
                <a:latin typeface="Helvetica Light" panose="020B0403020202020204" pitchFamily="34" charset="0"/>
              </a:rPr>
              <a:t>| Document Title</a:t>
            </a:r>
          </a:p>
        </p:txBody>
      </p:sp>
      <p:sp>
        <p:nvSpPr>
          <p:cNvPr id="4" name="Title 3">
            <a:extLst>
              <a:ext uri="{FF2B5EF4-FFF2-40B4-BE49-F238E27FC236}">
                <a16:creationId xmlns="" xmlns:a16="http://schemas.microsoft.com/office/drawing/2014/main" id="{38CE67A3-58E1-4C55-ABE0-5333B2C2F351}"/>
              </a:ext>
            </a:extLst>
          </p:cNvPr>
          <p:cNvSpPr>
            <a:spLocks noGrp="1"/>
          </p:cNvSpPr>
          <p:nvPr>
            <p:ph type="title"/>
          </p:nvPr>
        </p:nvSpPr>
        <p:spPr/>
        <p:txBody>
          <a:bodyPr/>
          <a:lstStyle/>
          <a:p>
            <a:r>
              <a:rPr lang="en-US" b="1" dirty="0"/>
              <a:t>About RSH (Safeguarding Resource &amp; Support Hub)</a:t>
            </a:r>
            <a:endParaRPr lang="en-GB" b="1" dirty="0"/>
          </a:p>
        </p:txBody>
      </p:sp>
    </p:spTree>
    <p:extLst>
      <p:ext uri="{BB962C8B-B14F-4D97-AF65-F5344CB8AC3E}">
        <p14:creationId xmlns:p14="http://schemas.microsoft.com/office/powerpoint/2010/main" val="1256134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8C347F-8FE6-3D41-9B10-4CDA80B573EA}"/>
              </a:ext>
            </a:extLst>
          </p:cNvPr>
          <p:cNvSpPr>
            <a:spLocks noGrp="1"/>
          </p:cNvSpPr>
          <p:nvPr>
            <p:ph type="ctrTitle"/>
          </p:nvPr>
        </p:nvSpPr>
        <p:spPr/>
        <p:txBody>
          <a:bodyPr/>
          <a:lstStyle/>
          <a:p>
            <a:r>
              <a:rPr lang="en-US" dirty="0"/>
              <a:t>This webinar will cover:</a:t>
            </a:r>
          </a:p>
        </p:txBody>
      </p:sp>
      <p:pic>
        <p:nvPicPr>
          <p:cNvPr id="5" name="Picture 4" descr="Diagram&#10;&#10;Description automatically generated">
            <a:extLst>
              <a:ext uri="{FF2B5EF4-FFF2-40B4-BE49-F238E27FC236}">
                <a16:creationId xmlns="" xmlns:a16="http://schemas.microsoft.com/office/drawing/2014/main" id="{FACDA77B-F8D4-48A3-AD19-A21BD7C7E9D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1736034"/>
            <a:ext cx="9144000" cy="3660913"/>
          </a:xfrm>
          <a:prstGeom prst="rect">
            <a:avLst/>
          </a:prstGeom>
        </p:spPr>
      </p:pic>
    </p:spTree>
    <p:extLst>
      <p:ext uri="{BB962C8B-B14F-4D97-AF65-F5344CB8AC3E}">
        <p14:creationId xmlns:p14="http://schemas.microsoft.com/office/powerpoint/2010/main" val="1299616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31"/>
          <p:cNvSpPr txBox="1">
            <a:spLocks noGrp="1"/>
          </p:cNvSpPr>
          <p:nvPr>
            <p:ph type="title"/>
          </p:nvPr>
        </p:nvSpPr>
        <p:spPr>
          <a:xfrm>
            <a:off x="611188" y="255600"/>
            <a:ext cx="8218488" cy="691200"/>
          </a:xfrm>
          <a:prstGeom prst="rect">
            <a:avLst/>
          </a:prstGeom>
          <a:noFill/>
          <a:ln>
            <a:noFill/>
          </a:ln>
        </p:spPr>
        <p:txBody>
          <a:bodyPr spcFirstLastPara="1" wrap="square" lIns="0" tIns="0" rIns="0" bIns="0" anchor="b" anchorCtr="0">
            <a:noAutofit/>
          </a:bodyPr>
          <a:lstStyle/>
          <a:p>
            <a:pPr marL="0" lvl="0" indent="0" algn="l" rtl="0">
              <a:lnSpc>
                <a:spcPct val="121428"/>
              </a:lnSpc>
              <a:spcBef>
                <a:spcPts val="0"/>
              </a:spcBef>
              <a:spcAft>
                <a:spcPts val="0"/>
              </a:spcAft>
              <a:buClr>
                <a:srgbClr val="283A51"/>
              </a:buClr>
              <a:buSzPts val="2800"/>
              <a:buFont typeface="Helvetica Neue Light"/>
              <a:buNone/>
            </a:pPr>
            <a:r>
              <a:rPr lang="en-GB" dirty="0"/>
              <a:t>1. What is safeguarding?</a:t>
            </a:r>
            <a:endParaRPr dirty="0"/>
          </a:p>
        </p:txBody>
      </p:sp>
      <p:sp>
        <p:nvSpPr>
          <p:cNvPr id="467" name="Google Shape;467;p31"/>
          <p:cNvSpPr txBox="1">
            <a:spLocks noGrp="1"/>
          </p:cNvSpPr>
          <p:nvPr>
            <p:ph type="body" idx="1"/>
          </p:nvPr>
        </p:nvSpPr>
        <p:spPr>
          <a:xfrm>
            <a:off x="611190" y="1440000"/>
            <a:ext cx="7921625" cy="405765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SzPts val="2400"/>
              <a:buFont typeface="Helvetica Neue Light"/>
              <a:buNone/>
            </a:pPr>
            <a:r>
              <a:rPr lang="en-GB" dirty="0">
                <a:solidFill>
                  <a:srgbClr val="8C1E40"/>
                </a:solidFill>
              </a:rPr>
              <a:t>Current RSH working definition:</a:t>
            </a:r>
            <a:endParaRPr dirty="0"/>
          </a:p>
          <a:p>
            <a:pPr marL="0" lvl="0" indent="0" algn="l" rtl="0">
              <a:lnSpc>
                <a:spcPct val="100000"/>
              </a:lnSpc>
              <a:spcBef>
                <a:spcPts val="600"/>
              </a:spcBef>
              <a:spcAft>
                <a:spcPts val="0"/>
              </a:spcAft>
              <a:buSzPts val="2400"/>
              <a:buFont typeface="Helvetica Neue Light"/>
              <a:buNone/>
            </a:pPr>
            <a:endParaRPr dirty="0"/>
          </a:p>
          <a:p>
            <a:pPr marL="0" lvl="0" indent="0" algn="l" rtl="0">
              <a:lnSpc>
                <a:spcPct val="100000"/>
              </a:lnSpc>
              <a:spcBef>
                <a:spcPts val="600"/>
              </a:spcBef>
              <a:spcAft>
                <a:spcPts val="0"/>
              </a:spcAft>
              <a:buSzPts val="2400"/>
              <a:buFont typeface="Helvetica Neue Light"/>
              <a:buNone/>
            </a:pPr>
            <a:r>
              <a:rPr lang="en-GB" dirty="0"/>
              <a:t>Safeguarding is an </a:t>
            </a:r>
            <a:r>
              <a:rPr lang="en-GB" b="1" i="1" dirty="0"/>
              <a:t>ethical approach </a:t>
            </a:r>
            <a:r>
              <a:rPr lang="en-GB" dirty="0"/>
              <a:t>and set of </a:t>
            </a:r>
            <a:r>
              <a:rPr lang="en-GB" b="1" i="1" dirty="0"/>
              <a:t>practical measures</a:t>
            </a:r>
            <a:r>
              <a:rPr lang="en-GB" dirty="0"/>
              <a:t> adopted by </a:t>
            </a:r>
            <a:r>
              <a:rPr lang="en-GB" b="1" i="1" dirty="0"/>
              <a:t>organisations</a:t>
            </a:r>
            <a:r>
              <a:rPr lang="en-GB" dirty="0"/>
              <a:t> to </a:t>
            </a:r>
            <a:r>
              <a:rPr lang="en-GB" b="1" i="1" dirty="0"/>
              <a:t>promote the safety and wellbeing of everyone</a:t>
            </a:r>
            <a:r>
              <a:rPr lang="en-GB" dirty="0"/>
              <a:t> involved in the delivery or receipt of humanitarian aid and development assistance, and to </a:t>
            </a:r>
            <a:r>
              <a:rPr lang="en-GB" b="1" i="1" dirty="0"/>
              <a:t>protect them as far as possible from all forms of harm</a:t>
            </a:r>
            <a:r>
              <a:rPr lang="en-GB" dirty="0"/>
              <a:t>, including exploitation, abuse and harassment </a:t>
            </a:r>
            <a:r>
              <a:rPr lang="en-GB" b="1" i="1" dirty="0"/>
              <a:t>that might result from their involvement in, or contact with, the organisation </a:t>
            </a:r>
            <a:endParaRPr dirty="0"/>
          </a:p>
        </p:txBody>
      </p:sp>
      <p:sp>
        <p:nvSpPr>
          <p:cNvPr id="468" name="Google Shape;468;p31"/>
          <p:cNvSpPr txBox="1">
            <a:spLocks noGrp="1"/>
          </p:cNvSpPr>
          <p:nvPr>
            <p:ph type="sldNum" idx="12"/>
          </p:nvPr>
        </p:nvSpPr>
        <p:spPr>
          <a:xfrm>
            <a:off x="619200" y="6236502"/>
            <a:ext cx="2133600" cy="365125"/>
          </a:xfrm>
          <a:prstGeom prst="rect">
            <a:avLst/>
          </a:prstGeom>
          <a:noFill/>
          <a:ln>
            <a:noFill/>
          </a:ln>
        </p:spPr>
        <p:txBody>
          <a:bodyPr spcFirstLastPara="1" wrap="square" lIns="0" tIns="45700" rIns="0" bIns="4570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1pPr>
            <a:lvl2pPr marL="0" marR="0" lvl="1"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2pPr>
            <a:lvl3pPr marL="0" marR="0" lvl="2"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3pPr>
            <a:lvl4pPr marL="0" marR="0" lvl="3"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4pPr>
            <a:lvl5pPr marL="0" marR="0" lvl="4"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5pPr>
            <a:lvl6pPr marL="0" marR="0" lvl="5"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6pPr>
            <a:lvl7pPr marL="0" marR="0" lvl="6"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7pPr>
            <a:lvl8pPr marL="0" marR="0" lvl="7"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8pPr>
            <a:lvl9pPr marL="0" marR="0" lvl="8"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9pPr>
          </a:lstStyle>
          <a:p>
            <a:pPr marL="0" lvl="0" indent="0" algn="l" rtl="0">
              <a:spcBef>
                <a:spcPts val="0"/>
              </a:spcBef>
              <a:spcAft>
                <a:spcPts val="0"/>
              </a:spcAft>
              <a:buNone/>
            </a:pPr>
            <a:fld id="{00000000-1234-1234-1234-123412341234}" type="slidenum">
              <a:rPr lang="en-GB" smtClean="0"/>
              <a:pPr marL="0" lvl="0" indent="0" algn="l" rtl="0">
                <a:spcBef>
                  <a:spcPts val="0"/>
                </a:spcBef>
                <a:spcAft>
                  <a:spcPts val="0"/>
                </a:spcAft>
                <a:buNone/>
              </a:pPr>
              <a:t>4</a:t>
            </a:fld>
            <a:r>
              <a:rPr lang="en-GB"/>
              <a:t> | Document Title</a:t>
            </a:r>
            <a:endParaRPr/>
          </a:p>
        </p:txBody>
      </p:sp>
      <p:sp>
        <p:nvSpPr>
          <p:cNvPr id="469" name="Google Shape;469;p31"/>
          <p:cNvSpPr txBox="1"/>
          <p:nvPr/>
        </p:nvSpPr>
        <p:spPr>
          <a:xfrm>
            <a:off x="619200" y="6236502"/>
            <a:ext cx="2133600" cy="365125"/>
          </a:xfrm>
          <a:prstGeom prst="rect">
            <a:avLst/>
          </a:prstGeom>
          <a:noFill/>
          <a:ln>
            <a:noFill/>
          </a:ln>
        </p:spPr>
        <p:txBody>
          <a:bodyPr spcFirstLastPara="1" wrap="square" lIns="0" tIns="45700" rIns="0" bIns="45700" anchor="b" anchorCtr="0">
            <a:noAutofit/>
          </a:bodyPr>
          <a:lstStyle/>
          <a:p>
            <a:pPr marL="0" marR="0" lvl="0" indent="0" algn="l" rtl="0">
              <a:spcBef>
                <a:spcPts val="0"/>
              </a:spcBef>
              <a:spcAft>
                <a:spcPts val="0"/>
              </a:spcAft>
              <a:buNone/>
            </a:pPr>
            <a:endParaRPr sz="1000">
              <a:solidFill>
                <a:schemeClr val="dk2"/>
              </a:solidFill>
              <a:latin typeface="Helvetica Neue"/>
              <a:ea typeface="Helvetica Neue"/>
              <a:cs typeface="Helvetica Neue"/>
              <a:sym typeface="Helvetica Neue"/>
            </a:endParaRPr>
          </a:p>
          <a:p>
            <a:pPr marL="0" marR="0" lvl="0" indent="0" algn="l" rtl="0">
              <a:spcBef>
                <a:spcPts val="0"/>
              </a:spcBef>
              <a:spcAft>
                <a:spcPts val="0"/>
              </a:spcAft>
              <a:buNone/>
            </a:pPr>
            <a:fld id="{00000000-1234-1234-1234-123412341234}" type="slidenum">
              <a:rPr lang="en-GB" sz="900">
                <a:solidFill>
                  <a:schemeClr val="dk2"/>
                </a:solidFill>
                <a:latin typeface="Helvetica Neue Light"/>
                <a:ea typeface="Helvetica Neue Light"/>
                <a:cs typeface="Helvetica Neue Light"/>
                <a:sym typeface="Helvetica Neue Light"/>
              </a:rPr>
              <a:t>4</a:t>
            </a:fld>
            <a:r>
              <a:rPr lang="en-GB" sz="900">
                <a:solidFill>
                  <a:schemeClr val="dk2"/>
                </a:solidFill>
                <a:latin typeface="Helvetica Neue Light"/>
                <a:ea typeface="Helvetica Neue Light"/>
                <a:cs typeface="Helvetica Neue Light"/>
                <a:sym typeface="Helvetica Neue Light"/>
              </a:rPr>
              <a:t> </a:t>
            </a:r>
            <a:r>
              <a:rPr lang="en-GB" sz="900">
                <a:solidFill>
                  <a:srgbClr val="ECCF3E"/>
                </a:solidFill>
                <a:latin typeface="Helvetica Neue Light"/>
                <a:ea typeface="Helvetica Neue Light"/>
                <a:cs typeface="Helvetica Neue Light"/>
                <a:sym typeface="Helvetica Neue Light"/>
              </a:rPr>
              <a:t>|</a:t>
            </a:r>
            <a:r>
              <a:rPr lang="en-GB" sz="900">
                <a:solidFill>
                  <a:schemeClr val="dk2"/>
                </a:solidFill>
                <a:latin typeface="Helvetica Neue Light"/>
                <a:ea typeface="Helvetica Neue Light"/>
                <a:cs typeface="Helvetica Neue Light"/>
                <a:sym typeface="Helvetica Neue Light"/>
              </a:rPr>
              <a:t> Document Title</a:t>
            </a:r>
            <a:endParaRPr/>
          </a:p>
        </p:txBody>
      </p:sp>
    </p:spTree>
    <p:extLst>
      <p:ext uri="{BB962C8B-B14F-4D97-AF65-F5344CB8AC3E}">
        <p14:creationId xmlns:p14="http://schemas.microsoft.com/office/powerpoint/2010/main" val="68572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32"/>
          <p:cNvSpPr txBox="1">
            <a:spLocks noGrp="1"/>
          </p:cNvSpPr>
          <p:nvPr>
            <p:ph type="title"/>
          </p:nvPr>
        </p:nvSpPr>
        <p:spPr>
          <a:xfrm>
            <a:off x="611188" y="255600"/>
            <a:ext cx="8218488" cy="691200"/>
          </a:xfrm>
          <a:prstGeom prst="rect">
            <a:avLst/>
          </a:prstGeom>
          <a:noFill/>
          <a:ln>
            <a:noFill/>
          </a:ln>
        </p:spPr>
        <p:txBody>
          <a:bodyPr spcFirstLastPara="1" wrap="square" lIns="0" tIns="0" rIns="0" bIns="0" anchor="b" anchorCtr="0">
            <a:noAutofit/>
          </a:bodyPr>
          <a:lstStyle/>
          <a:p>
            <a:pPr marL="0" lvl="0" indent="0" algn="l" rtl="0">
              <a:lnSpc>
                <a:spcPct val="121428"/>
              </a:lnSpc>
              <a:spcBef>
                <a:spcPts val="0"/>
              </a:spcBef>
              <a:spcAft>
                <a:spcPts val="0"/>
              </a:spcAft>
              <a:buClr>
                <a:srgbClr val="283A51"/>
              </a:buClr>
              <a:buSzPts val="2800"/>
              <a:buFont typeface="Helvetica Neue Light"/>
              <a:buNone/>
            </a:pPr>
            <a:r>
              <a:rPr lang="en-GB"/>
              <a:t>What is safeguarding?</a:t>
            </a:r>
            <a:endParaRPr/>
          </a:p>
        </p:txBody>
      </p:sp>
      <p:sp>
        <p:nvSpPr>
          <p:cNvPr id="475" name="Google Shape;475;p32"/>
          <p:cNvSpPr txBox="1">
            <a:spLocks noGrp="1"/>
          </p:cNvSpPr>
          <p:nvPr>
            <p:ph type="body" idx="1"/>
          </p:nvPr>
        </p:nvSpPr>
        <p:spPr>
          <a:xfrm>
            <a:off x="611190" y="1440000"/>
            <a:ext cx="7921625" cy="405765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SzPts val="2400"/>
              <a:buFont typeface="Helvetica Neue Light"/>
              <a:buNone/>
            </a:pPr>
            <a:r>
              <a:rPr lang="en-GB">
                <a:solidFill>
                  <a:srgbClr val="8C1E40"/>
                </a:solidFill>
              </a:rPr>
              <a:t>Or more simply:</a:t>
            </a:r>
            <a:endParaRPr/>
          </a:p>
          <a:p>
            <a:pPr marL="0" lvl="0" indent="0" algn="l" rtl="0">
              <a:lnSpc>
                <a:spcPct val="100000"/>
              </a:lnSpc>
              <a:spcBef>
                <a:spcPts val="600"/>
              </a:spcBef>
              <a:spcAft>
                <a:spcPts val="0"/>
              </a:spcAft>
              <a:buSzPts val="2400"/>
              <a:buFont typeface="Helvetica Neue Light"/>
              <a:buNone/>
            </a:pPr>
            <a:endParaRPr/>
          </a:p>
          <a:p>
            <a:pPr marL="0" lvl="0" indent="0" algn="l" rtl="0">
              <a:lnSpc>
                <a:spcPct val="100000"/>
              </a:lnSpc>
              <a:spcBef>
                <a:spcPts val="600"/>
              </a:spcBef>
              <a:spcAft>
                <a:spcPts val="0"/>
              </a:spcAft>
              <a:buSzPts val="2400"/>
              <a:buFont typeface="Helvetica Neue Light"/>
              <a:buNone/>
            </a:pPr>
            <a:r>
              <a:rPr lang="en-GB"/>
              <a:t>We do not harm people who come into contact with us</a:t>
            </a:r>
            <a:endParaRPr/>
          </a:p>
          <a:p>
            <a:pPr marL="0" lvl="0" indent="0" algn="l" rtl="0">
              <a:lnSpc>
                <a:spcPct val="100000"/>
              </a:lnSpc>
              <a:spcBef>
                <a:spcPts val="600"/>
              </a:spcBef>
              <a:spcAft>
                <a:spcPts val="0"/>
              </a:spcAft>
              <a:buSzPts val="2400"/>
              <a:buFont typeface="Helvetica Neue Light"/>
              <a:buNone/>
            </a:pPr>
            <a:endParaRPr/>
          </a:p>
          <a:p>
            <a:pPr marL="0" lvl="0" indent="0" algn="l" rtl="0">
              <a:lnSpc>
                <a:spcPct val="100000"/>
              </a:lnSpc>
              <a:spcBef>
                <a:spcPts val="600"/>
              </a:spcBef>
              <a:spcAft>
                <a:spcPts val="0"/>
              </a:spcAft>
              <a:buSzPts val="2400"/>
              <a:buFont typeface="Helvetica Neue Light"/>
              <a:buNone/>
            </a:pPr>
            <a:endParaRPr/>
          </a:p>
        </p:txBody>
      </p:sp>
      <p:sp>
        <p:nvSpPr>
          <p:cNvPr id="476" name="Google Shape;476;p32"/>
          <p:cNvSpPr txBox="1">
            <a:spLocks noGrp="1"/>
          </p:cNvSpPr>
          <p:nvPr>
            <p:ph type="sldNum" idx="12"/>
          </p:nvPr>
        </p:nvSpPr>
        <p:spPr>
          <a:xfrm>
            <a:off x="619200" y="6236502"/>
            <a:ext cx="2133600" cy="365125"/>
          </a:xfrm>
          <a:prstGeom prst="rect">
            <a:avLst/>
          </a:prstGeom>
          <a:noFill/>
          <a:ln>
            <a:noFill/>
          </a:ln>
        </p:spPr>
        <p:txBody>
          <a:bodyPr spcFirstLastPara="1" wrap="square" lIns="0" tIns="45700" rIns="0" bIns="4570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1pPr>
            <a:lvl2pPr marL="0" marR="0" lvl="1"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2pPr>
            <a:lvl3pPr marL="0" marR="0" lvl="2"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3pPr>
            <a:lvl4pPr marL="0" marR="0" lvl="3"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4pPr>
            <a:lvl5pPr marL="0" marR="0" lvl="4"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5pPr>
            <a:lvl6pPr marL="0" marR="0" lvl="5"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6pPr>
            <a:lvl7pPr marL="0" marR="0" lvl="6"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7pPr>
            <a:lvl8pPr marL="0" marR="0" lvl="7"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8pPr>
            <a:lvl9pPr marL="0" marR="0" lvl="8" indent="0" algn="l" rtl="0">
              <a:lnSpc>
                <a:spcPct val="100000"/>
              </a:lnSpc>
              <a:spcBef>
                <a:spcPts val="0"/>
              </a:spcBef>
              <a:spcAft>
                <a:spcPts val="0"/>
              </a:spcAft>
              <a:buClr>
                <a:srgbClr val="000000"/>
              </a:buClr>
              <a:buFont typeface="Arial"/>
              <a:buNone/>
              <a:defRPr sz="1200" b="0" i="0" u="none" strike="noStrike" cap="none">
                <a:solidFill>
                  <a:schemeClr val="accent3"/>
                </a:solidFill>
                <a:latin typeface="Helvetica Neue Light"/>
                <a:ea typeface="Helvetica Neue Light"/>
                <a:cs typeface="Helvetica Neue Light"/>
                <a:sym typeface="Helvetica Neue Light"/>
              </a:defRPr>
            </a:lvl9pPr>
          </a:lstStyle>
          <a:p>
            <a:pPr marL="0" lvl="0" indent="0" algn="l" rtl="0">
              <a:spcBef>
                <a:spcPts val="0"/>
              </a:spcBef>
              <a:spcAft>
                <a:spcPts val="0"/>
              </a:spcAft>
              <a:buNone/>
            </a:pPr>
            <a:fld id="{00000000-1234-1234-1234-123412341234}" type="slidenum">
              <a:rPr lang="en-GB" smtClean="0"/>
              <a:pPr marL="0" lvl="0" indent="0" algn="l" rtl="0">
                <a:spcBef>
                  <a:spcPts val="0"/>
                </a:spcBef>
                <a:spcAft>
                  <a:spcPts val="0"/>
                </a:spcAft>
                <a:buNone/>
              </a:pPr>
              <a:t>5</a:t>
            </a:fld>
            <a:r>
              <a:rPr lang="en-GB"/>
              <a:t> | Document Title</a:t>
            </a:r>
            <a:endParaRPr/>
          </a:p>
        </p:txBody>
      </p:sp>
      <p:sp>
        <p:nvSpPr>
          <p:cNvPr id="477" name="Google Shape;477;p32"/>
          <p:cNvSpPr txBox="1"/>
          <p:nvPr/>
        </p:nvSpPr>
        <p:spPr>
          <a:xfrm>
            <a:off x="619200" y="6236502"/>
            <a:ext cx="2133600" cy="365125"/>
          </a:xfrm>
          <a:prstGeom prst="rect">
            <a:avLst/>
          </a:prstGeom>
          <a:noFill/>
          <a:ln>
            <a:noFill/>
          </a:ln>
        </p:spPr>
        <p:txBody>
          <a:bodyPr spcFirstLastPara="1" wrap="square" lIns="0" tIns="45700" rIns="0" bIns="45700" anchor="b" anchorCtr="0">
            <a:noAutofit/>
          </a:bodyPr>
          <a:lstStyle/>
          <a:p>
            <a:pPr marL="0" marR="0" lvl="0" indent="0" algn="l" rtl="0">
              <a:spcBef>
                <a:spcPts val="0"/>
              </a:spcBef>
              <a:spcAft>
                <a:spcPts val="0"/>
              </a:spcAft>
              <a:buNone/>
            </a:pPr>
            <a:endParaRPr sz="1000">
              <a:solidFill>
                <a:schemeClr val="dk2"/>
              </a:solidFill>
              <a:latin typeface="Helvetica Neue"/>
              <a:ea typeface="Helvetica Neue"/>
              <a:cs typeface="Helvetica Neue"/>
              <a:sym typeface="Helvetica Neue"/>
            </a:endParaRPr>
          </a:p>
          <a:p>
            <a:pPr marL="0" marR="0" lvl="0" indent="0" algn="l" rtl="0">
              <a:spcBef>
                <a:spcPts val="0"/>
              </a:spcBef>
              <a:spcAft>
                <a:spcPts val="0"/>
              </a:spcAft>
              <a:buNone/>
            </a:pPr>
            <a:fld id="{00000000-1234-1234-1234-123412341234}" type="slidenum">
              <a:rPr lang="en-GB" sz="900">
                <a:solidFill>
                  <a:schemeClr val="dk2"/>
                </a:solidFill>
                <a:latin typeface="Helvetica Neue Light"/>
                <a:ea typeface="Helvetica Neue Light"/>
                <a:cs typeface="Helvetica Neue Light"/>
                <a:sym typeface="Helvetica Neue Light"/>
              </a:rPr>
              <a:t>5</a:t>
            </a:fld>
            <a:r>
              <a:rPr lang="en-GB" sz="900">
                <a:solidFill>
                  <a:schemeClr val="dk2"/>
                </a:solidFill>
                <a:latin typeface="Helvetica Neue Light"/>
                <a:ea typeface="Helvetica Neue Light"/>
                <a:cs typeface="Helvetica Neue Light"/>
                <a:sym typeface="Helvetica Neue Light"/>
              </a:rPr>
              <a:t> </a:t>
            </a:r>
            <a:r>
              <a:rPr lang="en-GB" sz="900">
                <a:solidFill>
                  <a:srgbClr val="ECCF3E"/>
                </a:solidFill>
                <a:latin typeface="Helvetica Neue Light"/>
                <a:ea typeface="Helvetica Neue Light"/>
                <a:cs typeface="Helvetica Neue Light"/>
                <a:sym typeface="Helvetica Neue Light"/>
              </a:rPr>
              <a:t>|</a:t>
            </a:r>
            <a:r>
              <a:rPr lang="en-GB" sz="900">
                <a:solidFill>
                  <a:schemeClr val="dk2"/>
                </a:solidFill>
                <a:latin typeface="Helvetica Neue Light"/>
                <a:ea typeface="Helvetica Neue Light"/>
                <a:cs typeface="Helvetica Neue Light"/>
                <a:sym typeface="Helvetica Neue Light"/>
              </a:rPr>
              <a:t> Document Title</a:t>
            </a:r>
            <a:endParaRPr/>
          </a:p>
        </p:txBody>
      </p:sp>
    </p:spTree>
    <p:extLst>
      <p:ext uri="{BB962C8B-B14F-4D97-AF65-F5344CB8AC3E}">
        <p14:creationId xmlns:p14="http://schemas.microsoft.com/office/powerpoint/2010/main" val="1445322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712111" y="1910786"/>
            <a:ext cx="3770142" cy="3429840"/>
          </a:xfrm>
        </p:spPr>
        <p:txBody>
          <a:bodyPr/>
          <a:lstStyle/>
          <a:p>
            <a:r>
              <a:rPr lang="en-GB" b="1" dirty="0">
                <a:solidFill>
                  <a:srgbClr val="283A51"/>
                </a:solidFill>
              </a:rPr>
              <a:t>Safeguarding addresses the misuse of power</a:t>
            </a:r>
          </a:p>
        </p:txBody>
      </p:sp>
      <p:sp>
        <p:nvSpPr>
          <p:cNvPr id="13" name="Content Placeholder 12"/>
          <p:cNvSpPr>
            <a:spLocks noGrp="1"/>
          </p:cNvSpPr>
          <p:nvPr>
            <p:ph type="body" sz="quarter" idx="15"/>
          </p:nvPr>
        </p:nvSpPr>
        <p:spPr>
          <a:xfrm>
            <a:off x="4810539" y="1339706"/>
            <a:ext cx="3939565" cy="4572000"/>
          </a:xfrm>
        </p:spPr>
        <p:txBody>
          <a:bodyPr>
            <a:normAutofit fontScale="77500" lnSpcReduction="20000"/>
          </a:bodyPr>
          <a:lstStyle/>
          <a:p>
            <a:r>
              <a:rPr lang="en-GB" b="1" dirty="0">
                <a:solidFill>
                  <a:srgbClr val="283A51"/>
                </a:solidFill>
              </a:rPr>
              <a:t>In an organisation, certain people sometimes have more power </a:t>
            </a:r>
            <a:r>
              <a:rPr lang="en-GB" dirty="0">
                <a:solidFill>
                  <a:srgbClr val="283A51"/>
                </a:solidFill>
              </a:rPr>
              <a:t>based on their gender, race, role in the organisation, disability, sexuality, nationality, employment status, or education. People with less power can be at greater risk of exploitation and abuse.</a:t>
            </a:r>
          </a:p>
          <a:p>
            <a:endParaRPr lang="en-GB" dirty="0">
              <a:solidFill>
                <a:srgbClr val="283A51"/>
              </a:solidFill>
            </a:endParaRPr>
          </a:p>
          <a:p>
            <a:r>
              <a:rPr lang="en-GB" b="1" dirty="0">
                <a:solidFill>
                  <a:srgbClr val="283A51"/>
                </a:solidFill>
              </a:rPr>
              <a:t>Sexual exploitation, abuse and sexual harassment (SEAH) involves people within organisations using their power in harmful ways</a:t>
            </a:r>
            <a:r>
              <a:rPr lang="en-GB" dirty="0">
                <a:solidFill>
                  <a:srgbClr val="283A51"/>
                </a:solidFill>
              </a:rPr>
              <a:t> against people who are less powerful, either in the organisation, in partner organisations or in the communities where the organisation works. Powerful people can also perpetrate physical and emotional violence. We refer to these other forms of violence as safeguarding violations. </a:t>
            </a:r>
          </a:p>
          <a:p>
            <a:endParaRPr lang="en-GB" dirty="0">
              <a:solidFill>
                <a:srgbClr val="283A51"/>
              </a:solidFill>
            </a:endParaRPr>
          </a:p>
          <a:p>
            <a:r>
              <a:rPr lang="en-GB" b="1" dirty="0">
                <a:solidFill>
                  <a:srgbClr val="283A51"/>
                </a:solidFill>
              </a:rPr>
              <a:t>SEAH </a:t>
            </a:r>
            <a:r>
              <a:rPr lang="en-GB" dirty="0">
                <a:solidFill>
                  <a:srgbClr val="283A51"/>
                </a:solidFill>
              </a:rPr>
              <a:t>impacts women and girls in particular, but it can also affect men and boys.</a:t>
            </a:r>
          </a:p>
        </p:txBody>
      </p:sp>
      <p:sp>
        <p:nvSpPr>
          <p:cNvPr id="6" name="Title 5"/>
          <p:cNvSpPr>
            <a:spLocks noGrp="1"/>
          </p:cNvSpPr>
          <p:nvPr>
            <p:ph type="title"/>
          </p:nvPr>
        </p:nvSpPr>
        <p:spPr>
          <a:xfrm>
            <a:off x="619246" y="255600"/>
            <a:ext cx="8218488" cy="691200"/>
          </a:xfrm>
        </p:spPr>
        <p:txBody>
          <a:bodyPr/>
          <a:lstStyle/>
          <a:p>
            <a:r>
              <a:rPr lang="en-GB" dirty="0"/>
              <a:t>Safeguarding Background</a:t>
            </a:r>
          </a:p>
        </p:txBody>
      </p:sp>
      <p:sp>
        <p:nvSpPr>
          <p:cNvPr id="8" name="Slide Number Placeholder 5">
            <a:extLst>
              <a:ext uri="{FF2B5EF4-FFF2-40B4-BE49-F238E27FC236}">
                <a16:creationId xmlns="" xmlns:a16="http://schemas.microsoft.com/office/drawing/2014/main" id="{6C9AABF5-CCC6-4846-A197-F40ED179B70F}"/>
              </a:ext>
            </a:extLst>
          </p:cNvPr>
          <p:cNvSpPr>
            <a:spLocks noGrp="1"/>
          </p:cNvSpPr>
          <p:nvPr>
            <p:ph type="sldNum" sz="quarter" idx="4"/>
          </p:nvPr>
        </p:nvSpPr>
        <p:spPr>
          <a:prstGeom prst="rect">
            <a:avLst/>
          </a:prstGeom>
        </p:spPr>
        <p:txBody>
          <a:bodyPr vert="horz" lIns="0" tIns="45720" rIns="0" bIns="45720" rtlCol="0" anchor="b"/>
          <a:lstStyle>
            <a:lvl1pPr algn="l">
              <a:defRPr sz="1000">
                <a:solidFill>
                  <a:schemeClr val="tx2"/>
                </a:solidFill>
                <a:latin typeface="+mj-lt"/>
              </a:defRPr>
            </a:lvl1pPr>
          </a:lstStyle>
          <a:p>
            <a:endParaRPr lang="en-US" dirty="0">
              <a:latin typeface="Helvetica" pitchFamily="2" charset="0"/>
            </a:endParaRPr>
          </a:p>
          <a:p>
            <a:fld id="{4FD9013D-92AD-C643-96A8-EBFE9D29F7C2}" type="slidenum">
              <a:rPr lang="en-US" sz="1200">
                <a:solidFill>
                  <a:srgbClr val="283A51"/>
                </a:solidFill>
                <a:latin typeface="Helvetica Light" panose="020B0403020202020204" pitchFamily="34" charset="0"/>
              </a:rPr>
              <a:pPr/>
              <a:t>6</a:t>
            </a:fld>
            <a:r>
              <a:rPr lang="en-US" sz="1200" dirty="0">
                <a:solidFill>
                  <a:srgbClr val="283A51"/>
                </a:solidFill>
                <a:latin typeface="Helvetica Light" panose="020B0403020202020204" pitchFamily="34" charset="0"/>
              </a:rPr>
              <a:t> </a:t>
            </a:r>
            <a:r>
              <a:rPr lang="en-GB" sz="1200" dirty="0">
                <a:solidFill>
                  <a:srgbClr val="283A51"/>
                </a:solidFill>
                <a:latin typeface="Helvetica Light" panose="020B0403020202020204" pitchFamily="34" charset="0"/>
              </a:rPr>
              <a:t>| The Safeguarding Journey</a:t>
            </a:r>
          </a:p>
        </p:txBody>
      </p:sp>
    </p:spTree>
    <p:extLst>
      <p:ext uri="{BB962C8B-B14F-4D97-AF65-F5344CB8AC3E}">
        <p14:creationId xmlns:p14="http://schemas.microsoft.com/office/powerpoint/2010/main" val="3155426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Global sector standards</a:t>
            </a:r>
          </a:p>
        </p:txBody>
      </p:sp>
      <p:sp>
        <p:nvSpPr>
          <p:cNvPr id="5" name="Text Placeholder 4"/>
          <p:cNvSpPr>
            <a:spLocks noGrp="1"/>
          </p:cNvSpPr>
          <p:nvPr>
            <p:ph idx="1"/>
          </p:nvPr>
        </p:nvSpPr>
        <p:spPr>
          <a:xfrm>
            <a:off x="611188" y="1400174"/>
            <a:ext cx="7911020" cy="4057650"/>
          </a:xfrm>
        </p:spPr>
        <p:txBody>
          <a:bodyPr>
            <a:noAutofit/>
          </a:bodyPr>
          <a:lstStyle/>
          <a:p>
            <a:pPr lvl="2"/>
            <a:r>
              <a:rPr lang="en-US" sz="1800" dirty="0"/>
              <a:t>DAC Recommendation on Ending Sexual Exploitation, Abuse, and Harassment in Development Co-operation and Humanitarian Assistance</a:t>
            </a:r>
          </a:p>
          <a:p>
            <a:pPr lvl="2"/>
            <a:endParaRPr lang="en-GB" sz="1800" dirty="0"/>
          </a:p>
          <a:p>
            <a:pPr lvl="2"/>
            <a:r>
              <a:rPr lang="en-GB" sz="1800" dirty="0"/>
              <a:t>The Interagency Standing Committee Minimum Operating Standards for Protection from Sexual Exploitation and Abuse (PSEA) by own Personnel</a:t>
            </a:r>
            <a:endParaRPr lang="en-GB" sz="1600" dirty="0"/>
          </a:p>
          <a:p>
            <a:pPr lvl="2"/>
            <a:endParaRPr lang="en-US" sz="1800" dirty="0"/>
          </a:p>
          <a:p>
            <a:pPr lvl="2"/>
            <a:r>
              <a:rPr lang="en-US" sz="1800" dirty="0"/>
              <a:t>Core Humanitarian Standard on Quality and Accountability </a:t>
            </a:r>
            <a:endParaRPr lang="en-GB" sz="1800" dirty="0"/>
          </a:p>
          <a:p>
            <a:pPr lvl="2"/>
            <a:endParaRPr lang="en-GB" sz="1800" dirty="0"/>
          </a:p>
          <a:p>
            <a:pPr lvl="2"/>
            <a:r>
              <a:rPr lang="en-GB" sz="1800" dirty="0"/>
              <a:t>Keeping Children Safe Standards</a:t>
            </a:r>
          </a:p>
          <a:p>
            <a:pPr lvl="2"/>
            <a:endParaRPr lang="en-GB" sz="1800" dirty="0"/>
          </a:p>
          <a:p>
            <a:pPr lvl="2"/>
            <a:r>
              <a:rPr lang="en-GB" sz="1800" dirty="0"/>
              <a:t>International Labour Organization Convention on Violence and Harassment in the Workplace</a:t>
            </a:r>
          </a:p>
          <a:p>
            <a:pPr lvl="2"/>
            <a:endParaRPr lang="en-GB" sz="1800" dirty="0">
              <a:hlinkClick r:id="rId2"/>
            </a:endParaRPr>
          </a:p>
          <a:p>
            <a:pPr marL="457200" lvl="2" indent="-457200">
              <a:buAutoNum type="arabicPeriod"/>
            </a:pPr>
            <a:endParaRPr lang="en-GB" sz="2400" dirty="0"/>
          </a:p>
          <a:p>
            <a:pPr marL="342900" lvl="2" indent="-342900">
              <a:buAutoNum type="arabicPeriod"/>
            </a:pPr>
            <a:endParaRPr lang="en-GB" sz="1800" dirty="0"/>
          </a:p>
        </p:txBody>
      </p:sp>
      <p:sp>
        <p:nvSpPr>
          <p:cNvPr id="2" name="Slide Number Placeholder 1">
            <a:extLst>
              <a:ext uri="{FF2B5EF4-FFF2-40B4-BE49-F238E27FC236}">
                <a16:creationId xmlns="" xmlns:a16="http://schemas.microsoft.com/office/drawing/2014/main" id="{3F16621C-A310-4B10-B270-945FA241204C}"/>
              </a:ext>
            </a:extLst>
          </p:cNvPr>
          <p:cNvSpPr>
            <a:spLocks noGrp="1"/>
          </p:cNvSpPr>
          <p:nvPr>
            <p:ph type="sldNum" sz="quarter" idx="4"/>
          </p:nvPr>
        </p:nvSpPr>
        <p:spPr>
          <a:xfrm>
            <a:off x="611188" y="6270987"/>
            <a:ext cx="2133600" cy="365125"/>
          </a:xfrm>
        </p:spPr>
        <p:txBody>
          <a:bodyPr/>
          <a:lstStyle/>
          <a:p>
            <a:endParaRPr lang="en-US" dirty="0">
              <a:latin typeface="Helvetica" pitchFamily="2" charset="0"/>
            </a:endParaRPr>
          </a:p>
          <a:p>
            <a:fld id="{4FD9013D-92AD-C643-96A8-EBFE9D29F7C2}" type="slidenum">
              <a:rPr lang="en-US" sz="900">
                <a:latin typeface="Helvetica Light" panose="020B0403020202020204" pitchFamily="34" charset="0"/>
              </a:rPr>
              <a:pPr/>
              <a:t>7</a:t>
            </a:fld>
            <a:r>
              <a:rPr lang="en-US" sz="900" dirty="0">
                <a:latin typeface="Helvetica Light" panose="020B0403020202020204" pitchFamily="34" charset="0"/>
              </a:rPr>
              <a:t> </a:t>
            </a:r>
            <a:r>
              <a:rPr lang="en-GB" sz="900" dirty="0">
                <a:solidFill>
                  <a:schemeClr val="bg2"/>
                </a:solidFill>
                <a:latin typeface="Helvetica Light" panose="020B0403020202020204" pitchFamily="34" charset="0"/>
              </a:rPr>
              <a:t>|</a:t>
            </a:r>
            <a:r>
              <a:rPr lang="en-GB" sz="900" dirty="0">
                <a:latin typeface="Helvetica Light" panose="020B0403020202020204" pitchFamily="34" charset="0"/>
              </a:rPr>
              <a:t> </a:t>
            </a:r>
            <a:r>
              <a:rPr lang="en-GB" sz="900" dirty="0">
                <a:solidFill>
                  <a:srgbClr val="283A51"/>
                </a:solidFill>
                <a:latin typeface="Helvetica Light" panose="020B0403020202020204" pitchFamily="34" charset="0"/>
              </a:rPr>
              <a:t>The Safeguarding Journey</a:t>
            </a:r>
            <a:endParaRPr lang="en-GB" sz="900" dirty="0">
              <a:latin typeface="Helvetica Light" panose="020B0403020202020204" pitchFamily="34" charset="0"/>
            </a:endParaRPr>
          </a:p>
        </p:txBody>
      </p:sp>
    </p:spTree>
    <p:extLst>
      <p:ext uri="{BB962C8B-B14F-4D97-AF65-F5344CB8AC3E}">
        <p14:creationId xmlns:p14="http://schemas.microsoft.com/office/powerpoint/2010/main" val="4120418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2. How to assess safeguarding</a:t>
            </a:r>
          </a:p>
        </p:txBody>
      </p:sp>
      <p:sp>
        <p:nvSpPr>
          <p:cNvPr id="5" name="Text Placeholder 4"/>
          <p:cNvSpPr>
            <a:spLocks noGrp="1"/>
          </p:cNvSpPr>
          <p:nvPr>
            <p:ph idx="1"/>
          </p:nvPr>
        </p:nvSpPr>
        <p:spPr>
          <a:xfrm>
            <a:off x="1815548" y="1592126"/>
            <a:ext cx="6717267" cy="2182161"/>
          </a:xfrm>
        </p:spPr>
        <p:txBody>
          <a:bodyPr>
            <a:normAutofit/>
          </a:bodyPr>
          <a:lstStyle/>
          <a:p>
            <a:r>
              <a:rPr lang="en-GB" sz="2000" dirty="0">
                <a:solidFill>
                  <a:srgbClr val="283A51"/>
                </a:solidFill>
              </a:rPr>
              <a:t>Self assessment tools help organisations identify which international safeguarding standards they currently meet and which ones they do not meet.</a:t>
            </a:r>
          </a:p>
          <a:p>
            <a:endParaRPr lang="en-GB" sz="2000" dirty="0">
              <a:solidFill>
                <a:srgbClr val="283A51"/>
              </a:solidFill>
            </a:endParaRPr>
          </a:p>
          <a:p>
            <a:r>
              <a:rPr lang="en-GB" sz="2000" dirty="0">
                <a:solidFill>
                  <a:srgbClr val="283A51"/>
                </a:solidFill>
              </a:rPr>
              <a:t>It is useful to conduct self assessments regularly to monitor and measure progress on safeguarding and to update plans.</a:t>
            </a:r>
          </a:p>
          <a:p>
            <a:endParaRPr lang="en-GB" sz="2000" dirty="0">
              <a:solidFill>
                <a:srgbClr val="283A51"/>
              </a:solidFill>
            </a:endParaRPr>
          </a:p>
          <a:p>
            <a:endParaRPr lang="en-GB" dirty="0"/>
          </a:p>
        </p:txBody>
      </p:sp>
      <p:sp>
        <p:nvSpPr>
          <p:cNvPr id="6" name="Slide Number Placeholder 5">
            <a:extLst>
              <a:ext uri="{FF2B5EF4-FFF2-40B4-BE49-F238E27FC236}">
                <a16:creationId xmlns="" xmlns:a16="http://schemas.microsoft.com/office/drawing/2014/main" id="{07120F7F-6432-B641-BBA7-192EBB59E422}"/>
              </a:ext>
            </a:extLst>
          </p:cNvPr>
          <p:cNvSpPr txBox="1">
            <a:spLocks/>
          </p:cNvSpPr>
          <p:nvPr/>
        </p:nvSpPr>
        <p:spPr>
          <a:xfrm>
            <a:off x="611185" y="6231228"/>
            <a:ext cx="2133600" cy="365125"/>
          </a:xfrm>
          <a:prstGeom prst="rect">
            <a:avLst/>
          </a:prstGeom>
        </p:spPr>
        <p:txBody>
          <a:bodyPr vert="horz" lIns="0" tIns="45720" rIns="0" bIns="45720" rtlCol="0" anchor="b"/>
          <a:lstStyle>
            <a:defPPr>
              <a:defRPr lang="en-US"/>
            </a:defPPr>
            <a:lvl1pPr marL="0" algn="l" defTabSz="457200" rtl="0" eaLnBrk="1" latinLnBrk="0" hangingPunct="1">
              <a:defRPr sz="1000" kern="1200">
                <a:solidFill>
                  <a:schemeClr val="tx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latin typeface="Helvetica" pitchFamily="2" charset="0"/>
            </a:endParaRPr>
          </a:p>
          <a:p>
            <a:fld id="{4FD9013D-92AD-C643-96A8-EBFE9D29F7C2}" type="slidenum">
              <a:rPr lang="en-US" sz="900">
                <a:latin typeface="Helvetica Light" panose="020B0403020202020204" pitchFamily="34" charset="0"/>
              </a:rPr>
              <a:pPr/>
              <a:t>8</a:t>
            </a:fld>
            <a:r>
              <a:rPr lang="en-US" sz="900" dirty="0">
                <a:latin typeface="Helvetica Light" panose="020B0403020202020204" pitchFamily="34" charset="0"/>
              </a:rPr>
              <a:t> </a:t>
            </a:r>
            <a:r>
              <a:rPr lang="en-GB" sz="900" dirty="0">
                <a:solidFill>
                  <a:srgbClr val="ECCF3E"/>
                </a:solidFill>
                <a:latin typeface="Helvetica Light" panose="020B0403020202020204" pitchFamily="34" charset="0"/>
              </a:rPr>
              <a:t>|</a:t>
            </a:r>
            <a:r>
              <a:rPr lang="en-GB" sz="900" dirty="0">
                <a:latin typeface="Helvetica Light" panose="020B0403020202020204" pitchFamily="34" charset="0"/>
              </a:rPr>
              <a:t> </a:t>
            </a:r>
            <a:r>
              <a:rPr lang="en-GB" sz="900" dirty="0">
                <a:solidFill>
                  <a:srgbClr val="283A51"/>
                </a:solidFill>
                <a:latin typeface="Helvetica Light" panose="020B0403020202020204" pitchFamily="34" charset="0"/>
              </a:rPr>
              <a:t>The Safeguarding Journey</a:t>
            </a:r>
            <a:endParaRPr lang="en-GB" sz="900" dirty="0">
              <a:latin typeface="Helvetica Light" panose="020B0403020202020204" pitchFamily="34" charset="0"/>
            </a:endParaRPr>
          </a:p>
        </p:txBody>
      </p:sp>
      <p:pic>
        <p:nvPicPr>
          <p:cNvPr id="4" name="Graphic 3" descr="Questions">
            <a:extLst>
              <a:ext uri="{FF2B5EF4-FFF2-40B4-BE49-F238E27FC236}">
                <a16:creationId xmlns="" xmlns:a16="http://schemas.microsoft.com/office/drawing/2014/main" id="{6131DB82-9181-4BE0-B9FD-61B50324A8F8}"/>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19200" y="1562826"/>
            <a:ext cx="914400" cy="914400"/>
          </a:xfrm>
          <a:prstGeom prst="rect">
            <a:avLst/>
          </a:prstGeom>
        </p:spPr>
      </p:pic>
      <p:pic>
        <p:nvPicPr>
          <p:cNvPr id="9" name="Graphic 8" descr="Monthly calendar">
            <a:extLst>
              <a:ext uri="{FF2B5EF4-FFF2-40B4-BE49-F238E27FC236}">
                <a16:creationId xmlns="" xmlns:a16="http://schemas.microsoft.com/office/drawing/2014/main" id="{063C9D64-C89A-4986-B1BF-27672A1E4570}"/>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611185" y="2830587"/>
            <a:ext cx="914400" cy="914400"/>
          </a:xfrm>
          <a:prstGeom prst="rect">
            <a:avLst/>
          </a:prstGeom>
        </p:spPr>
      </p:pic>
      <p:sp>
        <p:nvSpPr>
          <p:cNvPr id="10" name="TextBox 9">
            <a:extLst>
              <a:ext uri="{FF2B5EF4-FFF2-40B4-BE49-F238E27FC236}">
                <a16:creationId xmlns="" xmlns:a16="http://schemas.microsoft.com/office/drawing/2014/main" id="{2EE69DB9-BAFB-4BDC-A365-45188D0D2B38}"/>
              </a:ext>
            </a:extLst>
          </p:cNvPr>
          <p:cNvSpPr txBox="1"/>
          <p:nvPr/>
        </p:nvSpPr>
        <p:spPr>
          <a:xfrm>
            <a:off x="619200" y="4213633"/>
            <a:ext cx="8210476" cy="984885"/>
          </a:xfrm>
          <a:prstGeom prst="rect">
            <a:avLst/>
          </a:prstGeom>
          <a:noFill/>
        </p:spPr>
        <p:txBody>
          <a:bodyPr wrap="square" rtlCol="0">
            <a:spAutoFit/>
          </a:bodyPr>
          <a:lstStyle/>
          <a:p>
            <a:r>
              <a:rPr lang="en-GB" sz="2000" dirty="0">
                <a:solidFill>
                  <a:srgbClr val="283A51"/>
                </a:solidFill>
                <a:latin typeface="Helvetica Light" panose="020B0403020202020204"/>
              </a:rPr>
              <a:t>Examples of tools include </a:t>
            </a:r>
            <a:r>
              <a:rPr lang="en-GB" sz="2000" dirty="0">
                <a:solidFill>
                  <a:srgbClr val="283A51"/>
                </a:solidFill>
                <a:latin typeface="Helvetica Light" panose="020B0403020202020204"/>
                <a:hlinkClick r:id="rId6">
                  <a:extLst>
                    <a:ext uri="{A12FA001-AC4F-418D-AE19-62706E023703}">
                      <ahyp:hlinkClr xmlns="" xmlns:ahyp="http://schemas.microsoft.com/office/drawing/2018/hyperlinkcolor" val="tx"/>
                    </a:ext>
                  </a:extLst>
                </a:hlinkClick>
              </a:rPr>
              <a:t>Core Humanitarian Standard Alliance tools</a:t>
            </a:r>
            <a:r>
              <a:rPr lang="en-GB" sz="2000" dirty="0">
                <a:solidFill>
                  <a:srgbClr val="283A51"/>
                </a:solidFill>
                <a:latin typeface="Helvetica Light" panose="020B0403020202020204"/>
              </a:rPr>
              <a:t> and the </a:t>
            </a:r>
            <a:r>
              <a:rPr lang="en-GB" sz="2000" dirty="0">
                <a:solidFill>
                  <a:srgbClr val="283A51"/>
                </a:solidFill>
                <a:latin typeface="Helvetica Light" panose="020B0403020202020204"/>
                <a:hlinkClick r:id="rId7">
                  <a:extLst>
                    <a:ext uri="{A12FA001-AC4F-418D-AE19-62706E023703}">
                      <ahyp:hlinkClr xmlns="" xmlns:ahyp="http://schemas.microsoft.com/office/drawing/2018/hyperlinkcolor" val="tx"/>
                    </a:ext>
                  </a:extLst>
                </a:hlinkClick>
              </a:rPr>
              <a:t>Keeping Children Safe self-audit tool</a:t>
            </a:r>
            <a:r>
              <a:rPr lang="en-GB" sz="2000" dirty="0">
                <a:solidFill>
                  <a:srgbClr val="283A51"/>
                </a:solidFill>
                <a:latin typeface="Helvetica Light" panose="020B0403020202020204"/>
              </a:rPr>
              <a:t>.</a:t>
            </a:r>
          </a:p>
          <a:p>
            <a:endParaRPr lang="en-GB" dirty="0"/>
          </a:p>
        </p:txBody>
      </p:sp>
    </p:spTree>
    <p:extLst>
      <p:ext uri="{BB962C8B-B14F-4D97-AF65-F5344CB8AC3E}">
        <p14:creationId xmlns:p14="http://schemas.microsoft.com/office/powerpoint/2010/main" val="1982837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188" y="255600"/>
            <a:ext cx="8218488" cy="691200"/>
          </a:xfrm>
        </p:spPr>
        <p:txBody>
          <a:bodyPr/>
          <a:lstStyle/>
          <a:p>
            <a:r>
              <a:rPr lang="en-GB" dirty="0"/>
              <a:t>2. How to plan safeguarding</a:t>
            </a:r>
          </a:p>
        </p:txBody>
      </p:sp>
      <p:sp>
        <p:nvSpPr>
          <p:cNvPr id="5" name="Text Placeholder 4"/>
          <p:cNvSpPr>
            <a:spLocks noGrp="1"/>
          </p:cNvSpPr>
          <p:nvPr>
            <p:ph idx="1"/>
          </p:nvPr>
        </p:nvSpPr>
        <p:spPr>
          <a:xfrm>
            <a:off x="1822611" y="1554061"/>
            <a:ext cx="6757024" cy="4181197"/>
          </a:xfrm>
        </p:spPr>
        <p:txBody>
          <a:bodyPr>
            <a:normAutofit/>
          </a:bodyPr>
          <a:lstStyle/>
          <a:p>
            <a:r>
              <a:rPr lang="en-GB" sz="2000" dirty="0">
                <a:solidFill>
                  <a:srgbClr val="283A51"/>
                </a:solidFill>
              </a:rPr>
              <a:t>Organisations benefit from an </a:t>
            </a:r>
            <a:r>
              <a:rPr lang="en-GB" sz="2000" b="1" dirty="0">
                <a:solidFill>
                  <a:srgbClr val="283A51"/>
                </a:solidFill>
              </a:rPr>
              <a:t>organisation-wide</a:t>
            </a:r>
            <a:r>
              <a:rPr lang="en-GB" sz="2000" dirty="0">
                <a:solidFill>
                  <a:srgbClr val="283A51"/>
                </a:solidFill>
              </a:rPr>
              <a:t> safeguarding plan to continuously improve and maintain safeguarding measures.</a:t>
            </a:r>
          </a:p>
          <a:p>
            <a:endParaRPr lang="en-GB" sz="2000" dirty="0">
              <a:solidFill>
                <a:srgbClr val="283A51"/>
              </a:solidFill>
            </a:endParaRPr>
          </a:p>
          <a:p>
            <a:r>
              <a:rPr lang="en-GB" sz="2000" dirty="0">
                <a:solidFill>
                  <a:srgbClr val="283A51"/>
                </a:solidFill>
              </a:rPr>
              <a:t>Some organisations plan to meet international standards, others plan according to specific risks in different departments, teams, or locations.</a:t>
            </a:r>
          </a:p>
          <a:p>
            <a:endParaRPr lang="en-GB" sz="2000" dirty="0">
              <a:solidFill>
                <a:srgbClr val="283A51"/>
              </a:solidFill>
            </a:endParaRPr>
          </a:p>
          <a:p>
            <a:r>
              <a:rPr lang="en-GB" sz="2000" dirty="0">
                <a:solidFill>
                  <a:srgbClr val="283A51"/>
                </a:solidFill>
              </a:rPr>
              <a:t>It is important to clearly budget for safeguarding plans.</a:t>
            </a:r>
          </a:p>
        </p:txBody>
      </p:sp>
      <p:sp>
        <p:nvSpPr>
          <p:cNvPr id="2" name="Slide Number Placeholder 1">
            <a:extLst>
              <a:ext uri="{FF2B5EF4-FFF2-40B4-BE49-F238E27FC236}">
                <a16:creationId xmlns="" xmlns:a16="http://schemas.microsoft.com/office/drawing/2014/main" id="{3F16621C-A310-4B10-B270-945FA241204C}"/>
              </a:ext>
            </a:extLst>
          </p:cNvPr>
          <p:cNvSpPr>
            <a:spLocks noGrp="1"/>
          </p:cNvSpPr>
          <p:nvPr>
            <p:ph type="sldNum" sz="quarter" idx="4"/>
          </p:nvPr>
        </p:nvSpPr>
        <p:spPr>
          <a:xfrm>
            <a:off x="619200" y="6236502"/>
            <a:ext cx="2133600" cy="365125"/>
          </a:xfrm>
        </p:spPr>
        <p:txBody>
          <a:bodyPr/>
          <a:lstStyle/>
          <a:p>
            <a:endParaRPr lang="en-US" dirty="0">
              <a:latin typeface="Helvetica" pitchFamily="2" charset="0"/>
            </a:endParaRPr>
          </a:p>
          <a:p>
            <a:fld id="{4FD9013D-92AD-C643-96A8-EBFE9D29F7C2}" type="slidenum">
              <a:rPr lang="en-US" sz="900">
                <a:latin typeface="Helvetica Light" panose="020B0403020202020204" pitchFamily="34" charset="0"/>
              </a:rPr>
              <a:pPr/>
              <a:t>9</a:t>
            </a:fld>
            <a:r>
              <a:rPr lang="en-US" sz="900" dirty="0">
                <a:latin typeface="Helvetica Light" panose="020B0403020202020204" pitchFamily="34" charset="0"/>
              </a:rPr>
              <a:t> </a:t>
            </a:r>
            <a:r>
              <a:rPr lang="en-GB" sz="900" dirty="0">
                <a:solidFill>
                  <a:schemeClr val="bg2"/>
                </a:solidFill>
                <a:latin typeface="Helvetica Light" panose="020B0403020202020204" pitchFamily="34" charset="0"/>
              </a:rPr>
              <a:t>|</a:t>
            </a:r>
            <a:r>
              <a:rPr lang="en-GB" sz="900" dirty="0">
                <a:latin typeface="Helvetica Light" panose="020B0403020202020204" pitchFamily="34" charset="0"/>
              </a:rPr>
              <a:t> </a:t>
            </a:r>
            <a:r>
              <a:rPr lang="en-GB" sz="900" dirty="0">
                <a:solidFill>
                  <a:srgbClr val="283A51"/>
                </a:solidFill>
                <a:latin typeface="Helvetica Light" panose="020B0403020202020204" pitchFamily="34" charset="0"/>
              </a:rPr>
              <a:t>The Safeguarding Journey</a:t>
            </a:r>
            <a:endParaRPr lang="en-GB" sz="900" dirty="0">
              <a:latin typeface="Helvetica Light" panose="020B0403020202020204" pitchFamily="34" charset="0"/>
            </a:endParaRPr>
          </a:p>
        </p:txBody>
      </p:sp>
      <p:pic>
        <p:nvPicPr>
          <p:cNvPr id="4" name="Graphic 3" descr="Puzzle pieces">
            <a:extLst>
              <a:ext uri="{FF2B5EF4-FFF2-40B4-BE49-F238E27FC236}">
                <a16:creationId xmlns="" xmlns:a16="http://schemas.microsoft.com/office/drawing/2014/main" id="{0E59D970-7237-4C5E-8D1C-B206E401E500}"/>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04122" y="2799664"/>
            <a:ext cx="1050574" cy="1050574"/>
          </a:xfrm>
          <a:prstGeom prst="rect">
            <a:avLst/>
          </a:prstGeom>
        </p:spPr>
      </p:pic>
      <p:pic>
        <p:nvPicPr>
          <p:cNvPr id="10" name="Graphic 9" descr="Orange">
            <a:extLst>
              <a:ext uri="{FF2B5EF4-FFF2-40B4-BE49-F238E27FC236}">
                <a16:creationId xmlns="" xmlns:a16="http://schemas.microsoft.com/office/drawing/2014/main" id="{92D5F1C7-BBC2-4894-B688-CB1EF43F4C8F}"/>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619200" y="1554061"/>
            <a:ext cx="914400" cy="914400"/>
          </a:xfrm>
          <a:prstGeom prst="rect">
            <a:avLst/>
          </a:prstGeom>
        </p:spPr>
      </p:pic>
      <p:pic>
        <p:nvPicPr>
          <p:cNvPr id="12" name="Graphic 11" descr="Coins">
            <a:extLst>
              <a:ext uri="{FF2B5EF4-FFF2-40B4-BE49-F238E27FC236}">
                <a16:creationId xmlns="" xmlns:a16="http://schemas.microsoft.com/office/drawing/2014/main" id="{A9C4572F-8E4D-41DC-87D0-6A700048C951}"/>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619200" y="4097926"/>
            <a:ext cx="914400" cy="914400"/>
          </a:xfrm>
          <a:prstGeom prst="rect">
            <a:avLst/>
          </a:prstGeom>
        </p:spPr>
      </p:pic>
    </p:spTree>
    <p:extLst>
      <p:ext uri="{BB962C8B-B14F-4D97-AF65-F5344CB8AC3E}">
        <p14:creationId xmlns:p14="http://schemas.microsoft.com/office/powerpoint/2010/main" val="2885165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GEC_UKaid_template_newlogos3">
  <a:themeElements>
    <a:clrScheme name="Custom 3">
      <a:dk1>
        <a:srgbClr val="4D4F53"/>
      </a:dk1>
      <a:lt1>
        <a:srgbClr val="FFFFFF"/>
      </a:lt1>
      <a:dk2>
        <a:srgbClr val="283A51"/>
      </a:dk2>
      <a:lt2>
        <a:srgbClr val="FFFFFF"/>
      </a:lt2>
      <a:accent1>
        <a:srgbClr val="54BF9E"/>
      </a:accent1>
      <a:accent2>
        <a:srgbClr val="A2973F"/>
      </a:accent2>
      <a:accent3>
        <a:srgbClr val="283A51"/>
      </a:accent3>
      <a:accent4>
        <a:srgbClr val="ECCF3E"/>
      </a:accent4>
      <a:accent5>
        <a:srgbClr val="178480"/>
      </a:accent5>
      <a:accent6>
        <a:srgbClr val="ADBC83"/>
      </a:accent6>
      <a:hlink>
        <a:srgbClr val="A49629"/>
      </a:hlink>
      <a:folHlink>
        <a:srgbClr val="00397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xtLst>
          <a:ext uri="{91240B29-F687-4F45-9708-019B960494DF}">
            <a14:hiddenLine xmlns:a14="http://schemas.microsoft.com/office/drawing/2010/main" w="25400" cap="flat">
              <a:solidFill>
                <a:srgbClr val="000000"/>
              </a:solidFill>
              <a:round/>
              <a:headEnd type="none" w="med" len="med"/>
              <a:tailEnd type="none" w="med" len="me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1268</Words>
  <Application>Microsoft Office PowerPoint</Application>
  <PresentationFormat>On-screen Show (4:3)</PresentationFormat>
  <Paragraphs>152</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Calibri</vt:lpstr>
      <vt:lpstr>Helvetica</vt:lpstr>
      <vt:lpstr>Helvetica Light</vt:lpstr>
      <vt:lpstr>Helvetica Neue</vt:lpstr>
      <vt:lpstr>Helvetica Neue Light</vt:lpstr>
      <vt:lpstr>GEC_UKaid_template_newlogos3</vt:lpstr>
      <vt:lpstr>Welcome to Safeguarding 101 – Introduction to Safeguarding  From the Resource and Support Hub  We will be starting Shortly </vt:lpstr>
      <vt:lpstr>About RSH (Safeguarding Resource &amp; Support Hub)</vt:lpstr>
      <vt:lpstr>This webinar will cover:</vt:lpstr>
      <vt:lpstr>1. What is safeguarding?</vt:lpstr>
      <vt:lpstr>What is safeguarding?</vt:lpstr>
      <vt:lpstr>Safeguarding Background</vt:lpstr>
      <vt:lpstr>Global sector standards</vt:lpstr>
      <vt:lpstr>2. How to assess safeguarding</vt:lpstr>
      <vt:lpstr>2. How to plan safeguarding</vt:lpstr>
      <vt:lpstr>3. What is needed for Safeguarding?</vt:lpstr>
      <vt:lpstr>3. What is needed for Safeguarding?</vt:lpstr>
      <vt:lpstr>4.What to do if there is a problem</vt:lpstr>
      <vt:lpstr>What to do if there is a problem</vt:lpstr>
      <vt:lpstr>What to do if there is a problem</vt:lpstr>
      <vt:lpstr>PowerPoint Presentation</vt:lpstr>
      <vt:lpstr>Explore the Online Hub for more… </vt:lpstr>
      <vt:lpstr>Questions and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Kyra Dawson</dc:creator>
  <cp:lastModifiedBy>Admin</cp:lastModifiedBy>
  <cp:revision>193</cp:revision>
  <cp:lastPrinted>2012-06-18T09:17:19Z</cp:lastPrinted>
  <dcterms:created xsi:type="dcterms:W3CDTF">2018-02-22T16:13:53Z</dcterms:created>
  <dcterms:modified xsi:type="dcterms:W3CDTF">2021-04-20T13:51:25Z</dcterms:modified>
</cp:coreProperties>
</file>