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7"/>
  </p:notesMasterIdLst>
  <p:sldIdLst>
    <p:sldId id="373" r:id="rId2"/>
    <p:sldId id="392" r:id="rId3"/>
    <p:sldId id="385" r:id="rId4"/>
    <p:sldId id="386" r:id="rId5"/>
    <p:sldId id="387" r:id="rId6"/>
  </p:sldIdLst>
  <p:sldSz cx="9144000" cy="6858000" type="screen4x3"/>
  <p:notesSz cx="7099300" cy="10234613"/>
  <p:embeddedFontLst>
    <p:embeddedFont>
      <p:font typeface="Calibri" panose="020F0502020204030204" pitchFamily="34" charset="0"/>
      <p:regular r:id="rId8"/>
      <p:bold r:id="rId9"/>
      <p:italic r:id="rId10"/>
      <p:boldItalic r:id="rId11"/>
    </p:embeddedFont>
    <p:embeddedFont>
      <p:font typeface="Gill Sans" panose="020B0502020104020203" pitchFamily="34" charset="-79"/>
      <p:regular r:id="rId12"/>
      <p:bold r:id="rId13"/>
    </p:embeddedFont>
    <p:embeddedFont>
      <p:font typeface="Helvetica Neue" panose="02000503000000020004" pitchFamily="2" charset="0"/>
      <p:regular r:id="rId14"/>
      <p:bold r:id="rId15"/>
      <p:italic r:id="rId16"/>
      <p:boldItalic r:id="rId17"/>
    </p:embeddedFont>
    <p:embeddedFont>
      <p:font typeface="Helvetica Neue Light" panose="02000403000000020004" pitchFamily="2"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44" roundtripDataSignature="AMtx7mjSY7E0MsLxaKnU57xrDdCy9Naon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A3B885"/>
    <a:srgbClr val="788491"/>
    <a:srgbClr val="52C0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FFC74E9-F066-4987-8A2C-4074D0A30E95}">
  <a:tblStyle styleId="{4FFC74E9-F066-4987-8A2C-4074D0A30E95}"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7E5C252-043B-4D2C-8360-05B53E3C892F}"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F4EF"/>
          </a:solidFill>
        </a:fill>
      </a:tcStyle>
    </a:wholeTbl>
    <a:band1H>
      <a:tcTxStyle/>
      <a:tcStyle>
        <a:tcBdr/>
        <a:fill>
          <a:solidFill>
            <a:srgbClr val="CFE8DE"/>
          </a:solidFill>
        </a:fill>
      </a:tcStyle>
    </a:band1H>
    <a:band2H>
      <a:tcTxStyle/>
      <a:tcStyle>
        <a:tcBdr/>
      </a:tcStyle>
    </a:band2H>
    <a:band1V>
      <a:tcTxStyle/>
      <a:tcStyle>
        <a:tcBdr/>
        <a:fill>
          <a:solidFill>
            <a:srgbClr val="CFE8DE"/>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5F918913-E158-4358-BB0D-8A9841837373}" styleName="Table_2">
    <a:wholeTbl>
      <a:tcTxStyle b="off" i="off">
        <a:font>
          <a:latin typeface="Arial"/>
          <a:ea typeface="Arial"/>
          <a:cs typeface="Arial"/>
        </a:font>
        <a:schemeClr val="dk1"/>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chemeClr val="accent1"/>
              </a:solidFill>
              <a:prstDash val="solid"/>
              <a:round/>
              <a:headEnd type="none" w="sm" len="sm"/>
              <a:tailEnd type="none" w="sm" len="sm"/>
            </a:ln>
          </a:insideH>
          <a:insideV>
            <a:ln w="9525" cap="flat" cmpd="sng">
              <a:solidFill>
                <a:schemeClr val="accent1"/>
              </a:solidFill>
              <a:prstDash val="solid"/>
              <a:round/>
              <a:headEnd type="none" w="sm" len="sm"/>
              <a:tailEnd type="none" w="sm" len="sm"/>
            </a:ln>
          </a:insideV>
        </a:tcBdr>
        <a:fill>
          <a:solidFill>
            <a:srgbClr val="FFFFFF">
              <a:alpha val="0"/>
            </a:srgbClr>
          </a:solidFill>
        </a:fill>
      </a:tcStyle>
    </a:wholeTbl>
    <a:band1H>
      <a:tcTxStyle/>
      <a:tcStyle>
        <a:tcBdr/>
        <a:fill>
          <a:solidFill>
            <a:schemeClr val="accent1">
              <a:alpha val="40000"/>
            </a:schemeClr>
          </a:solidFill>
        </a:fill>
      </a:tcStyle>
    </a:band1H>
    <a:band2H>
      <a:tcTxStyle/>
      <a:tcStyle>
        <a:tcBdr/>
      </a:tcStyle>
    </a:band2H>
    <a:band1V>
      <a:tcTxStyle/>
      <a:tcStyle>
        <a:tcBdr>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tcBdr>
        <a:fill>
          <a:solidFill>
            <a:schemeClr val="accent1">
              <a:alpha val="40000"/>
            </a:schemeClr>
          </a:solidFill>
        </a:fill>
      </a:tcStyle>
    </a:band1V>
    <a:band2V>
      <a:tcTxStyle/>
      <a:tcStyle>
        <a:tcBdr/>
      </a:tcStyle>
    </a:band2V>
    <a:lastCol>
      <a:tcTxStyle b="on" i="off"/>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chemeClr val="accent1"/>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lastCol>
    <a:firstCol>
      <a:tcTxStyle b="on" i="off"/>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chemeClr val="accent1"/>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firstCol>
    <a:lastRow>
      <a:tcTxStyle b="on" i="off"/>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l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1"/>
          </a:solidFill>
        </a:fill>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37" autoAdjust="0"/>
    <p:restoredTop sz="80170" autoAdjust="0"/>
  </p:normalViewPr>
  <p:slideViewPr>
    <p:cSldViewPr snapToGrid="0">
      <p:cViewPr varScale="1">
        <p:scale>
          <a:sx n="84" d="100"/>
          <a:sy n="84" d="100"/>
        </p:scale>
        <p:origin x="2440" y="176"/>
      </p:cViewPr>
      <p:guideLst>
        <p:guide orient="horz" pos="2160"/>
        <p:guide pos="2880"/>
      </p:guideLst>
    </p:cSldViewPr>
  </p:slideViewPr>
  <p:notesTextViewPr>
    <p:cViewPr>
      <p:scale>
        <a:sx n="1" d="1"/>
        <a:sy n="1" d="1"/>
      </p:scale>
      <p:origin x="0" y="0"/>
    </p:cViewPr>
  </p:notesTextViewPr>
  <p:sorterViewPr>
    <p:cViewPr>
      <p:scale>
        <a:sx n="130" d="100"/>
        <a:sy n="130" d="100"/>
      </p:scale>
      <p:origin x="0" y="-6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14.fntdata"/><Relationship Id="rId146" Type="http://schemas.openxmlformats.org/officeDocument/2006/relationships/viewProps" Target="viewProps.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font" Target="fonts/font13.fntdata"/><Relationship Id="rId14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144" Type="http://customschemas.google.com/relationships/presentationmetadata" Target="meta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font" Target="fonts/font12.fntdata"/><Relationship Id="rId14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14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3076363" cy="511731"/>
          </a:xfrm>
          <a:prstGeom prst="rect">
            <a:avLst/>
          </a:prstGeom>
          <a:noFill/>
          <a:ln>
            <a:noFill/>
          </a:ln>
        </p:spPr>
        <p:txBody>
          <a:bodyPr spcFirstLastPara="1" wrap="square" lIns="99025" tIns="49500" rIns="99025" bIns="49500" anchor="t" anchorCtr="0">
            <a:noAutofit/>
          </a:bodyPr>
          <a:lstStyle>
            <a:lvl1pPr marR="0" lvl="0" algn="l" rtl="0">
              <a:spcBef>
                <a:spcPts val="0"/>
              </a:spcBef>
              <a:spcAft>
                <a:spcPts val="0"/>
              </a:spcAft>
              <a:buSzPts val="1400"/>
              <a:buNone/>
              <a:defRPr sz="1300" b="0" i="0" u="none" strike="noStrike" cap="none">
                <a:solidFill>
                  <a:schemeClr val="dk1"/>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1294" y="1"/>
            <a:ext cx="3076363" cy="511731"/>
          </a:xfrm>
          <a:prstGeom prst="rect">
            <a:avLst/>
          </a:prstGeom>
          <a:noFill/>
          <a:ln>
            <a:noFill/>
          </a:ln>
        </p:spPr>
        <p:txBody>
          <a:bodyPr spcFirstLastPara="1" wrap="square" lIns="99025" tIns="49500" rIns="99025" bIns="49500" anchor="t" anchorCtr="0">
            <a:noAutofit/>
          </a:bodyPr>
          <a:lstStyle>
            <a:lvl1pPr marR="0" lvl="0" algn="r" rtl="0">
              <a:spcBef>
                <a:spcPts val="0"/>
              </a:spcBef>
              <a:spcAft>
                <a:spcPts val="0"/>
              </a:spcAft>
              <a:buSzPts val="1400"/>
              <a:buNone/>
              <a:defRPr sz="1300" b="0" i="0" u="none" strike="noStrike" cap="none">
                <a:solidFill>
                  <a:schemeClr val="dk1"/>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9930" y="4861441"/>
            <a:ext cx="5679440" cy="4605576"/>
          </a:xfrm>
          <a:prstGeom prst="rect">
            <a:avLst/>
          </a:prstGeom>
          <a:noFill/>
          <a:ln>
            <a:noFill/>
          </a:ln>
        </p:spPr>
        <p:txBody>
          <a:bodyPr spcFirstLastPara="1" wrap="square" lIns="99025" tIns="49500" rIns="99025" bIns="495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Helvetica Neue"/>
                <a:ea typeface="Helvetica Neue"/>
                <a:cs typeface="Helvetica Neue"/>
                <a:sym typeface="Helvetica Neue"/>
              </a:defRPr>
            </a:lvl1pPr>
            <a:lvl2pPr marL="914400" marR="0" lvl="1" indent="-228600" algn="l" rtl="0">
              <a:spcBef>
                <a:spcPts val="0"/>
              </a:spcBef>
              <a:spcAft>
                <a:spcPts val="0"/>
              </a:spcAft>
              <a:buSzPts val="1400"/>
              <a:buNone/>
              <a:defRPr sz="1200" b="0" i="0" u="none" strike="noStrike" cap="none">
                <a:solidFill>
                  <a:schemeClr val="dk1"/>
                </a:solidFill>
                <a:latin typeface="Helvetica Neue"/>
                <a:ea typeface="Helvetica Neue"/>
                <a:cs typeface="Helvetica Neue"/>
                <a:sym typeface="Helvetica Neue"/>
              </a:defRPr>
            </a:lvl2pPr>
            <a:lvl3pPr marL="1371600" marR="0" lvl="2" indent="-228600" algn="l" rtl="0">
              <a:spcBef>
                <a:spcPts val="0"/>
              </a:spcBef>
              <a:spcAft>
                <a:spcPts val="0"/>
              </a:spcAft>
              <a:buSzPts val="1400"/>
              <a:buNone/>
              <a:defRPr sz="1200" b="0" i="0" u="none" strike="noStrike" cap="none">
                <a:solidFill>
                  <a:schemeClr val="dk1"/>
                </a:solidFill>
                <a:latin typeface="Helvetica Neue"/>
                <a:ea typeface="Helvetica Neue"/>
                <a:cs typeface="Helvetica Neue"/>
                <a:sym typeface="Helvetica Neue"/>
              </a:defRPr>
            </a:lvl3pPr>
            <a:lvl4pPr marL="1828800" marR="0" lvl="3" indent="-228600" algn="l" rtl="0">
              <a:spcBef>
                <a:spcPts val="0"/>
              </a:spcBef>
              <a:spcAft>
                <a:spcPts val="0"/>
              </a:spcAft>
              <a:buSzPts val="1400"/>
              <a:buNone/>
              <a:defRPr sz="1200" b="0" i="0" u="none" strike="noStrike" cap="none">
                <a:solidFill>
                  <a:schemeClr val="dk1"/>
                </a:solidFill>
                <a:latin typeface="Helvetica Neue"/>
                <a:ea typeface="Helvetica Neue"/>
                <a:cs typeface="Helvetica Neue"/>
                <a:sym typeface="Helvetica Neue"/>
              </a:defRPr>
            </a:lvl4pPr>
            <a:lvl5pPr marL="2286000" marR="0" lvl="4" indent="-228600" algn="l" rtl="0">
              <a:spcBef>
                <a:spcPts val="0"/>
              </a:spcBef>
              <a:spcAft>
                <a:spcPts val="0"/>
              </a:spcAft>
              <a:buSzPts val="1400"/>
              <a:buNone/>
              <a:defRPr sz="1200" b="0" i="0" u="none" strike="noStrike" cap="none">
                <a:solidFill>
                  <a:schemeClr val="dk1"/>
                </a:solidFill>
                <a:latin typeface="Helvetica Neue"/>
                <a:ea typeface="Helvetica Neue"/>
                <a:cs typeface="Helvetica Neue"/>
                <a:sym typeface="Helvetica Neue"/>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107"/>
            <a:ext cx="3076363" cy="511731"/>
          </a:xfrm>
          <a:prstGeom prst="rect">
            <a:avLst/>
          </a:prstGeom>
          <a:noFill/>
          <a:ln>
            <a:noFill/>
          </a:ln>
        </p:spPr>
        <p:txBody>
          <a:bodyPr spcFirstLastPara="1" wrap="square" lIns="99025" tIns="49500" rIns="99025" bIns="49500" anchor="b" anchorCtr="0">
            <a:noAutofit/>
          </a:bodyPr>
          <a:lstStyle>
            <a:lvl1pPr marR="0" lvl="0" algn="l" rtl="0">
              <a:spcBef>
                <a:spcPts val="0"/>
              </a:spcBef>
              <a:spcAft>
                <a:spcPts val="0"/>
              </a:spcAft>
              <a:buSzPts val="1400"/>
              <a:buNone/>
              <a:defRPr sz="1300" b="0" i="0" u="none" strike="noStrike" cap="none">
                <a:solidFill>
                  <a:schemeClr val="dk1"/>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1294" y="9721107"/>
            <a:ext cx="3076363" cy="511731"/>
          </a:xfrm>
          <a:prstGeom prst="rect">
            <a:avLst/>
          </a:prstGeom>
          <a:noFill/>
          <a:ln>
            <a:noFill/>
          </a:ln>
        </p:spPr>
        <p:txBody>
          <a:bodyPr spcFirstLastPara="1" wrap="square" lIns="99025" tIns="49500" rIns="99025" bIns="49500" anchor="b" anchorCtr="0">
            <a:noAutofit/>
          </a:bodyPr>
          <a:lstStyle/>
          <a:p>
            <a:pPr marL="0" marR="0" lvl="0" indent="0" algn="r" rtl="0">
              <a:spcBef>
                <a:spcPts val="0"/>
              </a:spcBef>
              <a:spcAft>
                <a:spcPts val="0"/>
              </a:spcAft>
              <a:buNone/>
            </a:pPr>
            <a:fld id="{00000000-1234-1234-1234-123412341234}" type="slidenum">
              <a:rPr lang="en-GB" sz="1300" b="0" i="0" u="none" strike="noStrike" cap="none">
                <a:solidFill>
                  <a:schemeClr val="dk1"/>
                </a:solidFill>
                <a:latin typeface="Helvetica Neue"/>
                <a:ea typeface="Helvetica Neue"/>
                <a:cs typeface="Helvetica Neue"/>
                <a:sym typeface="Helvetica Neue"/>
              </a:rPr>
              <a:t>‹#›</a:t>
            </a:fld>
            <a:endParaRPr sz="1300" b="0" i="0" u="none" strike="noStrike" cap="none">
              <a:solidFill>
                <a:schemeClr val="dk1"/>
              </a:solidFill>
              <a:latin typeface="Helvetica Neue"/>
              <a:ea typeface="Helvetica Neue"/>
              <a:cs typeface="Helvetica Neue"/>
              <a:sym typeface="Helvetica Neue"/>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safeguardingsupporthub.org/multimedia/case-handling-flow-chart-nigeria"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afeguardingsupporthub.org/multimedia/case-handling-flow-chart-nigeria"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safeguardingsupporthub.org/multimedia/case-handling-flow-chart-nigeria"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afeguardingsupporthub.org/multimedia/case-handling-flow-chart-nigeria"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afeguardingsupporthub.org/multimedia/case-handling-flow-chart-nigeria"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ts val="1500"/>
              </a:lnSpc>
              <a:spcBef>
                <a:spcPts val="500"/>
              </a:spcBef>
              <a:spcAft>
                <a:spcPts val="400"/>
              </a:spcAft>
              <a:buClr>
                <a:srgbClr val="A2973F"/>
              </a:buClr>
              <a:buFont typeface="Symbol" panose="05050102010706020507" pitchFamily="18" charset="2"/>
              <a:buNone/>
            </a:pPr>
            <a:r>
              <a:rPr lang="en-GB" dirty="0"/>
              <a:t>Presentation from </a:t>
            </a:r>
            <a:r>
              <a:rPr lang="en-GB" sz="1200" b="0" i="0" u="sng" dirty="0">
                <a:solidFill>
                  <a:srgbClr val="4D4F53"/>
                </a:solidFill>
                <a:effectLst/>
                <a:latin typeface="Helvetica Light"/>
                <a:ea typeface="Calibri" panose="020F0502020204030204" pitchFamily="34" charset="0"/>
                <a:cs typeface="Calibri" panose="020F0502020204030204" pitchFamily="34" charset="0"/>
                <a:hlinkClick r:id="rId3"/>
              </a:rPr>
              <a:t>Case handling for civil society organisations (CSOs) in Nigeria</a:t>
            </a:r>
            <a:endParaRPr lang="en-GB" sz="1400" dirty="0">
              <a:solidFill>
                <a:srgbClr val="4D4F53"/>
              </a:solidFill>
              <a:effectLst/>
              <a:latin typeface="Helvetica Light"/>
              <a:ea typeface="Calibri" panose="020F0502020204030204" pitchFamily="34" charset="0"/>
              <a:cs typeface="Calibri" panose="020F0502020204030204" pitchFamily="34"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dirty="0"/>
          </a:p>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300" b="0" i="0" u="none" strike="noStrike" cap="none" smtClean="0">
                <a:solidFill>
                  <a:schemeClr val="dk1"/>
                </a:solidFill>
                <a:latin typeface="Helvetica Neue"/>
                <a:ea typeface="Helvetica Neue"/>
                <a:cs typeface="Helvetica Neue"/>
                <a:sym typeface="Helvetica Neue"/>
              </a:rPr>
              <a:t>1</a:t>
            </a:fld>
            <a:endParaRPr lang="en-GB" sz="1300" b="0" i="0" u="none" strike="noStrike" cap="none">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574346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ts val="1500"/>
              </a:lnSpc>
              <a:spcBef>
                <a:spcPts val="500"/>
              </a:spcBef>
              <a:spcAft>
                <a:spcPts val="400"/>
              </a:spcAft>
              <a:buClr>
                <a:srgbClr val="A2973F"/>
              </a:buClr>
              <a:buFont typeface="Symbol" panose="05050102010706020507" pitchFamily="18" charset="2"/>
              <a:buNone/>
            </a:pPr>
            <a:r>
              <a:rPr lang="en-GB" dirty="0"/>
              <a:t>Presentation from </a:t>
            </a:r>
            <a:r>
              <a:rPr lang="en-GB" sz="1200" b="0" i="0" u="sng" dirty="0">
                <a:solidFill>
                  <a:srgbClr val="4D4F53"/>
                </a:solidFill>
                <a:effectLst/>
                <a:latin typeface="Helvetica Light"/>
                <a:ea typeface="Calibri" panose="020F0502020204030204" pitchFamily="34" charset="0"/>
                <a:cs typeface="Calibri" panose="020F0502020204030204" pitchFamily="34" charset="0"/>
                <a:hlinkClick r:id="rId3"/>
              </a:rPr>
              <a:t>Case handling for civil society organisations (CSOs) in Nigeria</a:t>
            </a:r>
            <a:endParaRPr lang="en-GB" sz="1400" dirty="0">
              <a:solidFill>
                <a:srgbClr val="4D4F53"/>
              </a:solidFill>
              <a:effectLst/>
              <a:latin typeface="Helvetica Light"/>
              <a:ea typeface="Calibri" panose="020F0502020204030204" pitchFamily="34" charset="0"/>
              <a:cs typeface="Calibri" panose="020F0502020204030204" pitchFamily="34"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dirty="0"/>
          </a:p>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300" b="0" i="0" u="none" strike="noStrike" cap="none" smtClean="0">
                <a:solidFill>
                  <a:schemeClr val="dk1"/>
                </a:solidFill>
                <a:latin typeface="Helvetica Neue"/>
                <a:ea typeface="Helvetica Neue"/>
                <a:cs typeface="Helvetica Neue"/>
                <a:sym typeface="Helvetica Neue"/>
              </a:rPr>
              <a:t>2</a:t>
            </a:fld>
            <a:endParaRPr lang="en-GB" sz="1300" b="0" i="0" u="none" strike="noStrike" cap="none">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339925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Presentation from </a:t>
            </a:r>
            <a:r>
              <a:rPr lang="en-GB" sz="1200" b="0" i="0" u="sng" dirty="0">
                <a:solidFill>
                  <a:srgbClr val="4D4F53"/>
                </a:solidFill>
                <a:effectLst/>
                <a:latin typeface="Helvetica Light"/>
                <a:ea typeface="Calibri" panose="020F0502020204030204" pitchFamily="34" charset="0"/>
                <a:cs typeface="Calibri" panose="020F0502020204030204" pitchFamily="34" charset="0"/>
                <a:hlinkClick r:id="rId3"/>
              </a:rPr>
              <a:t>Case handling for civil society organisations (CSOs) in Nigeria</a:t>
            </a:r>
            <a:endParaRPr lang="en-GB" sz="1400" dirty="0">
              <a:solidFill>
                <a:srgbClr val="4D4F53"/>
              </a:solidFill>
              <a:effectLst/>
              <a:latin typeface="Helvetica Light"/>
              <a:ea typeface="Calibri" panose="020F0502020204030204" pitchFamily="34" charset="0"/>
              <a:cs typeface="Calibri" panose="020F0502020204030204" pitchFamily="34" charset="0"/>
            </a:endParaRPr>
          </a:p>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300" b="0" i="0" u="none" strike="noStrike" cap="none" smtClean="0">
                <a:solidFill>
                  <a:schemeClr val="dk1"/>
                </a:solidFill>
                <a:latin typeface="Helvetica Neue"/>
                <a:ea typeface="Helvetica Neue"/>
                <a:cs typeface="Helvetica Neue"/>
                <a:sym typeface="Helvetica Neue"/>
              </a:rPr>
              <a:t>3</a:t>
            </a:fld>
            <a:endParaRPr lang="en-GB" sz="1300" b="0" i="0" u="none" strike="noStrike" cap="none">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206175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Presentation from </a:t>
            </a:r>
            <a:r>
              <a:rPr lang="en-GB" sz="1200" b="0" i="0" u="sng" dirty="0">
                <a:solidFill>
                  <a:srgbClr val="4D4F53"/>
                </a:solidFill>
                <a:effectLst/>
                <a:latin typeface="Helvetica Light"/>
                <a:ea typeface="Calibri" panose="020F0502020204030204" pitchFamily="34" charset="0"/>
                <a:cs typeface="Calibri" panose="020F0502020204030204" pitchFamily="34" charset="0"/>
                <a:hlinkClick r:id="rId3"/>
              </a:rPr>
              <a:t>Case handling for civil society organisations (CSOs) in Nigeria</a:t>
            </a:r>
            <a:endParaRPr lang="en-GB" sz="1400" dirty="0">
              <a:solidFill>
                <a:srgbClr val="4D4F53"/>
              </a:solidFill>
              <a:effectLst/>
              <a:latin typeface="Helvetica Light"/>
              <a:ea typeface="Calibri" panose="020F0502020204030204" pitchFamily="34" charset="0"/>
              <a:cs typeface="Calibri" panose="020F0502020204030204" pitchFamily="34" charset="0"/>
            </a:endParaRPr>
          </a:p>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300" b="0" i="0" u="none" strike="noStrike" cap="none" smtClean="0">
                <a:solidFill>
                  <a:schemeClr val="dk1"/>
                </a:solidFill>
                <a:latin typeface="Helvetica Neue"/>
                <a:ea typeface="Helvetica Neue"/>
                <a:cs typeface="Helvetica Neue"/>
                <a:sym typeface="Helvetica Neue"/>
              </a:rPr>
              <a:t>4</a:t>
            </a:fld>
            <a:endParaRPr lang="en-GB" sz="1300" b="0" i="0" u="none" strike="noStrike" cap="none">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87743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Presentation from </a:t>
            </a:r>
            <a:r>
              <a:rPr lang="en-GB" sz="1200" b="0" i="0" u="sng" dirty="0">
                <a:solidFill>
                  <a:srgbClr val="4D4F53"/>
                </a:solidFill>
                <a:effectLst/>
                <a:latin typeface="Helvetica Light"/>
                <a:ea typeface="Calibri" panose="020F0502020204030204" pitchFamily="34" charset="0"/>
                <a:cs typeface="Calibri" panose="020F0502020204030204" pitchFamily="34" charset="0"/>
                <a:hlinkClick r:id="rId3"/>
              </a:rPr>
              <a:t>Case handling for civil society organisations (CSOs) in Nigeria</a:t>
            </a:r>
            <a:endParaRPr lang="en-GB" sz="1400" dirty="0">
              <a:solidFill>
                <a:srgbClr val="4D4F53"/>
              </a:solidFill>
              <a:effectLst/>
              <a:latin typeface="Helvetica Light"/>
              <a:ea typeface="Calibri" panose="020F0502020204030204" pitchFamily="34" charset="0"/>
              <a:cs typeface="Calibri" panose="020F0502020204030204" pitchFamily="34" charset="0"/>
            </a:endParaRPr>
          </a:p>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300" b="0" i="0" u="none" strike="noStrike" cap="none" smtClean="0">
                <a:solidFill>
                  <a:schemeClr val="dk1"/>
                </a:solidFill>
                <a:latin typeface="Helvetica Neue"/>
                <a:ea typeface="Helvetica Neue"/>
                <a:cs typeface="Helvetica Neue"/>
                <a:sym typeface="Helvetica Neue"/>
              </a:rPr>
              <a:t>5</a:t>
            </a:fld>
            <a:endParaRPr lang="en-GB" sz="1300" b="0" i="0" u="none" strike="noStrike" cap="none">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8013825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bg>
      <p:bgPr>
        <a:solidFill>
          <a:srgbClr val="283A51">
            <a:alpha val="89803"/>
          </a:srgbClr>
        </a:solidFill>
        <a:effectLst/>
      </p:bgPr>
    </p:bg>
    <p:spTree>
      <p:nvGrpSpPr>
        <p:cNvPr id="1" name="Shape 60"/>
        <p:cNvGrpSpPr/>
        <p:nvPr/>
      </p:nvGrpSpPr>
      <p:grpSpPr>
        <a:xfrm>
          <a:off x="0" y="0"/>
          <a:ext cx="0" cy="0"/>
          <a:chOff x="0" y="0"/>
          <a:chExt cx="0" cy="0"/>
        </a:xfrm>
      </p:grpSpPr>
      <p:pic>
        <p:nvPicPr>
          <p:cNvPr id="61" name="Google Shape;61;p121"/>
          <p:cNvPicPr preferRelativeResize="0"/>
          <p:nvPr/>
        </p:nvPicPr>
        <p:blipFill rotWithShape="1">
          <a:blip r:embed="rId2">
            <a:alphaModFix/>
          </a:blip>
          <a:srcRect/>
          <a:stretch/>
        </p:blipFill>
        <p:spPr>
          <a:xfrm>
            <a:off x="6175277" y="5748920"/>
            <a:ext cx="2520660" cy="897626"/>
          </a:xfrm>
          <a:prstGeom prst="rect">
            <a:avLst/>
          </a:prstGeom>
          <a:noFill/>
          <a:ln>
            <a:noFill/>
          </a:ln>
        </p:spPr>
      </p:pic>
      <p:pic>
        <p:nvPicPr>
          <p:cNvPr id="62" name="Google Shape;62;p121"/>
          <p:cNvPicPr preferRelativeResize="0"/>
          <p:nvPr/>
        </p:nvPicPr>
        <p:blipFill rotWithShape="1">
          <a:blip r:embed="rId3">
            <a:alphaModFix amt="5000"/>
          </a:blip>
          <a:srcRect/>
          <a:stretch/>
        </p:blipFill>
        <p:spPr>
          <a:xfrm rot="-675004">
            <a:off x="-775482" y="2886236"/>
            <a:ext cx="5402105" cy="5402105"/>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974">
          <p15:clr>
            <a:srgbClr val="FBAE40"/>
          </p15:clr>
        </p15:guide>
        <p15:guide id="2" pos="2880">
          <p15:clr>
            <a:srgbClr val="FBAE40"/>
          </p15:clr>
        </p15:guide>
        <p15:guide id="3" pos="5375">
          <p15:clr>
            <a:srgbClr val="FBAE40"/>
          </p15:clr>
        </p15:guide>
        <p15:guide id="4" pos="385">
          <p15:clr>
            <a:srgbClr val="FBAE40"/>
          </p15:clr>
        </p15:guide>
        <p15:guide id="5" orient="horz" pos="34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133"/>
        <p:cNvGrpSpPr/>
        <p:nvPr/>
      </p:nvGrpSpPr>
      <p:grpSpPr>
        <a:xfrm>
          <a:off x="0" y="0"/>
          <a:ext cx="0" cy="0"/>
          <a:chOff x="0" y="0"/>
          <a:chExt cx="0" cy="0"/>
        </a:xfrm>
      </p:grpSpPr>
      <p:sp>
        <p:nvSpPr>
          <p:cNvPr id="134" name="Google Shape;134;p131"/>
          <p:cNvSpPr txBox="1">
            <a:spLocks noGrp="1"/>
          </p:cNvSpPr>
          <p:nvPr>
            <p:ph type="title"/>
          </p:nvPr>
        </p:nvSpPr>
        <p:spPr>
          <a:xfrm>
            <a:off x="619200" y="255600"/>
            <a:ext cx="8218488" cy="691200"/>
          </a:xfrm>
          <a:prstGeom prst="rect">
            <a:avLst/>
          </a:prstGeom>
          <a:noFill/>
          <a:ln>
            <a:noFill/>
          </a:ln>
        </p:spPr>
        <p:txBody>
          <a:bodyPr spcFirstLastPara="1" wrap="square" lIns="0" tIns="0" rIns="0" bIns="0" anchor="b" anchorCtr="0">
            <a:noAutofit/>
          </a:bodyPr>
          <a:lstStyle>
            <a:lvl1pPr lvl="0" algn="l">
              <a:lnSpc>
                <a:spcPct val="188888"/>
              </a:lnSpc>
              <a:spcBef>
                <a:spcPts val="0"/>
              </a:spcBef>
              <a:spcAft>
                <a:spcPts val="0"/>
              </a:spcAft>
              <a:buClr>
                <a:srgbClr val="283A5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131"/>
          <p:cNvSpPr txBox="1">
            <a:spLocks noGrp="1"/>
          </p:cNvSpPr>
          <p:nvPr>
            <p:ph type="body" idx="1"/>
          </p:nvPr>
        </p:nvSpPr>
        <p:spPr>
          <a:xfrm>
            <a:off x="619200" y="1440000"/>
            <a:ext cx="8229600" cy="4419599"/>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400"/>
              </a:spcBef>
              <a:spcAft>
                <a:spcPts val="0"/>
              </a:spcAft>
              <a:buSzPts val="1800"/>
              <a:buNone/>
              <a:defRPr/>
            </a:lvl1pPr>
            <a:lvl2pPr marL="914400" lvl="1" indent="-228600" algn="l">
              <a:lnSpc>
                <a:spcPct val="100000"/>
              </a:lnSpc>
              <a:spcBef>
                <a:spcPts val="400"/>
              </a:spcBef>
              <a:spcAft>
                <a:spcPts val="0"/>
              </a:spcAft>
              <a:buClr>
                <a:schemeClr val="dk1"/>
              </a:buClr>
              <a:buSzPts val="1800"/>
              <a:buNone/>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Clr>
                <a:schemeClr val="dk1"/>
              </a:buClr>
              <a:buSzPts val="1800"/>
              <a:buChar char="−"/>
              <a:defRPr/>
            </a:lvl4pPr>
            <a:lvl5pPr marL="2286000" lvl="4" indent="-342900" algn="l">
              <a:lnSpc>
                <a:spcPct val="100000"/>
              </a:lnSpc>
              <a:spcBef>
                <a:spcPts val="40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6" name="Google Shape;136;p131"/>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7" name="Google Shape;137;p131"/>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8" name="Google Shape;138;p131"/>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139" name="Google Shape;139;p131"/>
          <p:cNvSpPr txBox="1">
            <a:spLocks noGrp="1"/>
          </p:cNvSpPr>
          <p:nvPr>
            <p:ph type="body" idx="2"/>
          </p:nvPr>
        </p:nvSpPr>
        <p:spPr>
          <a:xfrm>
            <a:off x="425286" y="705600"/>
            <a:ext cx="8282151" cy="36353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400"/>
              </a:spcBef>
              <a:spcAft>
                <a:spcPts val="0"/>
              </a:spcAft>
              <a:buSzPts val="2500"/>
              <a:buFont typeface="Helvetica Neue Light"/>
              <a:buNone/>
              <a:defRPr sz="2500" b="0">
                <a:solidFill>
                  <a:srgbClr val="222221"/>
                </a:solidFill>
              </a:defRPr>
            </a:lvl1pPr>
            <a:lvl2pPr marL="914400" lvl="1" indent="-228600" algn="l">
              <a:lnSpc>
                <a:spcPct val="100000"/>
              </a:lnSpc>
              <a:spcBef>
                <a:spcPts val="400"/>
              </a:spcBef>
              <a:spcAft>
                <a:spcPts val="0"/>
              </a:spcAft>
              <a:buClr>
                <a:schemeClr val="dk1"/>
              </a:buClr>
              <a:buSzPts val="2500"/>
              <a:buFont typeface="Helvetica Neue Light"/>
              <a:buNone/>
              <a:defRPr sz="2500"/>
            </a:lvl2pPr>
            <a:lvl3pPr marL="1371600" lvl="2" indent="-228600" algn="l">
              <a:lnSpc>
                <a:spcPct val="100000"/>
              </a:lnSpc>
              <a:spcBef>
                <a:spcPts val="400"/>
              </a:spcBef>
              <a:spcAft>
                <a:spcPts val="0"/>
              </a:spcAft>
              <a:buSzPts val="2500"/>
              <a:buNone/>
              <a:defRPr sz="2500"/>
            </a:lvl3pPr>
            <a:lvl4pPr marL="1828800" lvl="3" indent="-228600" algn="l">
              <a:lnSpc>
                <a:spcPct val="100000"/>
              </a:lnSpc>
              <a:spcBef>
                <a:spcPts val="400"/>
              </a:spcBef>
              <a:spcAft>
                <a:spcPts val="0"/>
              </a:spcAft>
              <a:buClr>
                <a:schemeClr val="dk1"/>
              </a:buClr>
              <a:buSzPts val="2500"/>
              <a:buNone/>
              <a:defRPr sz="2500"/>
            </a:lvl4pPr>
            <a:lvl5pPr marL="2286000" lvl="4" indent="-228600" algn="l">
              <a:lnSpc>
                <a:spcPct val="100000"/>
              </a:lnSpc>
              <a:spcBef>
                <a:spcPts val="400"/>
              </a:spcBef>
              <a:spcAft>
                <a:spcPts val="0"/>
              </a:spcAft>
              <a:buSzPts val="2500"/>
              <a:buNone/>
              <a:defRPr sz="2500"/>
            </a:lvl5pPr>
            <a:lvl6pPr marL="2743200" lvl="5" indent="-228600" algn="l">
              <a:spcBef>
                <a:spcPts val="500"/>
              </a:spcBef>
              <a:spcAft>
                <a:spcPts val="0"/>
              </a:spcAft>
              <a:buClr>
                <a:schemeClr val="dk1"/>
              </a:buClr>
              <a:buSzPts val="2500"/>
              <a:buNone/>
              <a:defRPr sz="2500" b="0" i="0">
                <a:latin typeface="Gill Sans"/>
                <a:ea typeface="Gill Sans"/>
                <a:cs typeface="Gill Sans"/>
                <a:sym typeface="Gill Sans"/>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140"/>
        <p:cNvGrpSpPr/>
        <p:nvPr/>
      </p:nvGrpSpPr>
      <p:grpSpPr>
        <a:xfrm>
          <a:off x="0" y="0"/>
          <a:ext cx="0" cy="0"/>
          <a:chOff x="0" y="0"/>
          <a:chExt cx="0" cy="0"/>
        </a:xfrm>
      </p:grpSpPr>
      <p:sp>
        <p:nvSpPr>
          <p:cNvPr id="141" name="Google Shape;141;p132"/>
          <p:cNvSpPr txBox="1">
            <a:spLocks noGrp="1"/>
          </p:cNvSpPr>
          <p:nvPr>
            <p:ph type="title"/>
          </p:nvPr>
        </p:nvSpPr>
        <p:spPr>
          <a:xfrm>
            <a:off x="619200" y="255600"/>
            <a:ext cx="8218488" cy="691200"/>
          </a:xfrm>
          <a:prstGeom prst="rect">
            <a:avLst/>
          </a:prstGeom>
          <a:noFill/>
          <a:ln>
            <a:noFill/>
          </a:ln>
        </p:spPr>
        <p:txBody>
          <a:bodyPr spcFirstLastPara="1" wrap="square" lIns="0" tIns="0" rIns="0" bIns="0" anchor="b" anchorCtr="0">
            <a:noAutofit/>
          </a:bodyPr>
          <a:lstStyle>
            <a:lvl1pPr lvl="0" algn="l">
              <a:lnSpc>
                <a:spcPct val="188888"/>
              </a:lnSpc>
              <a:spcBef>
                <a:spcPts val="0"/>
              </a:spcBef>
              <a:spcAft>
                <a:spcPts val="0"/>
              </a:spcAft>
              <a:buClr>
                <a:srgbClr val="283A5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132"/>
          <p:cNvSpPr txBox="1">
            <a:spLocks noGrp="1"/>
          </p:cNvSpPr>
          <p:nvPr>
            <p:ph type="body" idx="1"/>
          </p:nvPr>
        </p:nvSpPr>
        <p:spPr>
          <a:xfrm>
            <a:off x="619200" y="1440000"/>
            <a:ext cx="8229600" cy="4419599"/>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400"/>
              </a:spcBef>
              <a:spcAft>
                <a:spcPts val="0"/>
              </a:spcAft>
              <a:buSzPts val="1800"/>
              <a:buNone/>
              <a:defRPr/>
            </a:lvl1pPr>
            <a:lvl2pPr marL="914400" lvl="1" indent="-228600" algn="l">
              <a:lnSpc>
                <a:spcPct val="100000"/>
              </a:lnSpc>
              <a:spcBef>
                <a:spcPts val="400"/>
              </a:spcBef>
              <a:spcAft>
                <a:spcPts val="0"/>
              </a:spcAft>
              <a:buClr>
                <a:schemeClr val="dk1"/>
              </a:buClr>
              <a:buSzPts val="1800"/>
              <a:buNone/>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Clr>
                <a:schemeClr val="dk1"/>
              </a:buClr>
              <a:buSzPts val="1800"/>
              <a:buChar char="−"/>
              <a:defRPr/>
            </a:lvl4pPr>
            <a:lvl5pPr marL="2286000" lvl="4" indent="-342900" algn="l">
              <a:lnSpc>
                <a:spcPct val="100000"/>
              </a:lnSpc>
              <a:spcBef>
                <a:spcPts val="40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3" name="Google Shape;143;p132"/>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4" name="Google Shape;144;p132"/>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5" name="Google Shape;145;p132"/>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146" name="Google Shape;146;p132"/>
          <p:cNvSpPr txBox="1">
            <a:spLocks noGrp="1"/>
          </p:cNvSpPr>
          <p:nvPr>
            <p:ph type="body" idx="2"/>
          </p:nvPr>
        </p:nvSpPr>
        <p:spPr>
          <a:xfrm>
            <a:off x="425286" y="705600"/>
            <a:ext cx="8282151" cy="36353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400"/>
              </a:spcBef>
              <a:spcAft>
                <a:spcPts val="0"/>
              </a:spcAft>
              <a:buSzPts val="2500"/>
              <a:buFont typeface="Helvetica Neue Light"/>
              <a:buNone/>
              <a:defRPr sz="2500" b="0">
                <a:solidFill>
                  <a:srgbClr val="222221"/>
                </a:solidFill>
              </a:defRPr>
            </a:lvl1pPr>
            <a:lvl2pPr marL="914400" lvl="1" indent="-228600" algn="l">
              <a:lnSpc>
                <a:spcPct val="100000"/>
              </a:lnSpc>
              <a:spcBef>
                <a:spcPts val="400"/>
              </a:spcBef>
              <a:spcAft>
                <a:spcPts val="0"/>
              </a:spcAft>
              <a:buClr>
                <a:schemeClr val="dk1"/>
              </a:buClr>
              <a:buSzPts val="2500"/>
              <a:buFont typeface="Helvetica Neue Light"/>
              <a:buNone/>
              <a:defRPr sz="2500"/>
            </a:lvl2pPr>
            <a:lvl3pPr marL="1371600" lvl="2" indent="-228600" algn="l">
              <a:lnSpc>
                <a:spcPct val="100000"/>
              </a:lnSpc>
              <a:spcBef>
                <a:spcPts val="400"/>
              </a:spcBef>
              <a:spcAft>
                <a:spcPts val="0"/>
              </a:spcAft>
              <a:buSzPts val="2500"/>
              <a:buNone/>
              <a:defRPr sz="2500"/>
            </a:lvl3pPr>
            <a:lvl4pPr marL="1828800" lvl="3" indent="-228600" algn="l">
              <a:lnSpc>
                <a:spcPct val="100000"/>
              </a:lnSpc>
              <a:spcBef>
                <a:spcPts val="400"/>
              </a:spcBef>
              <a:spcAft>
                <a:spcPts val="0"/>
              </a:spcAft>
              <a:buClr>
                <a:schemeClr val="dk1"/>
              </a:buClr>
              <a:buSzPts val="2500"/>
              <a:buNone/>
              <a:defRPr sz="2500"/>
            </a:lvl4pPr>
            <a:lvl5pPr marL="2286000" lvl="4" indent="-228600" algn="l">
              <a:lnSpc>
                <a:spcPct val="100000"/>
              </a:lnSpc>
              <a:spcBef>
                <a:spcPts val="400"/>
              </a:spcBef>
              <a:spcAft>
                <a:spcPts val="0"/>
              </a:spcAft>
              <a:buSzPts val="2500"/>
              <a:buNone/>
              <a:defRPr sz="2500"/>
            </a:lvl5pPr>
            <a:lvl6pPr marL="2743200" lvl="5" indent="-228600" algn="l">
              <a:spcBef>
                <a:spcPts val="500"/>
              </a:spcBef>
              <a:spcAft>
                <a:spcPts val="0"/>
              </a:spcAft>
              <a:buClr>
                <a:schemeClr val="dk1"/>
              </a:buClr>
              <a:buSzPts val="2500"/>
              <a:buNone/>
              <a:defRPr sz="2500" b="0" i="0">
                <a:latin typeface="Gill Sans"/>
                <a:ea typeface="Gill Sans"/>
                <a:cs typeface="Gill Sans"/>
                <a:sym typeface="Gill Sans"/>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147"/>
        <p:cNvGrpSpPr/>
        <p:nvPr/>
      </p:nvGrpSpPr>
      <p:grpSpPr>
        <a:xfrm>
          <a:off x="0" y="0"/>
          <a:ext cx="0" cy="0"/>
          <a:chOff x="0" y="0"/>
          <a:chExt cx="0" cy="0"/>
        </a:xfrm>
      </p:grpSpPr>
      <p:sp>
        <p:nvSpPr>
          <p:cNvPr id="148" name="Google Shape;148;p133"/>
          <p:cNvSpPr txBox="1">
            <a:spLocks noGrp="1"/>
          </p:cNvSpPr>
          <p:nvPr>
            <p:ph type="title"/>
          </p:nvPr>
        </p:nvSpPr>
        <p:spPr>
          <a:xfrm>
            <a:off x="619200" y="255600"/>
            <a:ext cx="8218488" cy="691200"/>
          </a:xfrm>
          <a:prstGeom prst="rect">
            <a:avLst/>
          </a:prstGeom>
          <a:noFill/>
          <a:ln>
            <a:noFill/>
          </a:ln>
        </p:spPr>
        <p:txBody>
          <a:bodyPr spcFirstLastPara="1" wrap="square" lIns="0" tIns="0" rIns="0" bIns="0" anchor="b" anchorCtr="0">
            <a:noAutofit/>
          </a:bodyPr>
          <a:lstStyle>
            <a:lvl1pPr lvl="0" algn="l">
              <a:lnSpc>
                <a:spcPct val="188888"/>
              </a:lnSpc>
              <a:spcBef>
                <a:spcPts val="0"/>
              </a:spcBef>
              <a:spcAft>
                <a:spcPts val="0"/>
              </a:spcAft>
              <a:buClr>
                <a:srgbClr val="283A5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133"/>
          <p:cNvSpPr txBox="1">
            <a:spLocks noGrp="1"/>
          </p:cNvSpPr>
          <p:nvPr>
            <p:ph type="body" idx="1"/>
          </p:nvPr>
        </p:nvSpPr>
        <p:spPr>
          <a:xfrm>
            <a:off x="619200" y="1440000"/>
            <a:ext cx="8229600" cy="4419599"/>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400"/>
              </a:spcBef>
              <a:spcAft>
                <a:spcPts val="0"/>
              </a:spcAft>
              <a:buSzPts val="1800"/>
              <a:buNone/>
              <a:defRPr/>
            </a:lvl1pPr>
            <a:lvl2pPr marL="914400" lvl="1" indent="-228600" algn="l">
              <a:lnSpc>
                <a:spcPct val="100000"/>
              </a:lnSpc>
              <a:spcBef>
                <a:spcPts val="400"/>
              </a:spcBef>
              <a:spcAft>
                <a:spcPts val="0"/>
              </a:spcAft>
              <a:buClr>
                <a:schemeClr val="dk1"/>
              </a:buClr>
              <a:buSzPts val="1800"/>
              <a:buNone/>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Clr>
                <a:schemeClr val="dk1"/>
              </a:buClr>
              <a:buSzPts val="1800"/>
              <a:buChar char="−"/>
              <a:defRPr/>
            </a:lvl4pPr>
            <a:lvl5pPr marL="2286000" lvl="4" indent="-342900" algn="l">
              <a:lnSpc>
                <a:spcPct val="100000"/>
              </a:lnSpc>
              <a:spcBef>
                <a:spcPts val="40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133"/>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1" name="Google Shape;151;p133"/>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2" name="Google Shape;152;p133"/>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153" name="Google Shape;153;p133"/>
          <p:cNvSpPr txBox="1">
            <a:spLocks noGrp="1"/>
          </p:cNvSpPr>
          <p:nvPr>
            <p:ph type="body" idx="2"/>
          </p:nvPr>
        </p:nvSpPr>
        <p:spPr>
          <a:xfrm>
            <a:off x="425286" y="705600"/>
            <a:ext cx="8282151" cy="36353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400"/>
              </a:spcBef>
              <a:spcAft>
                <a:spcPts val="0"/>
              </a:spcAft>
              <a:buSzPts val="2500"/>
              <a:buFont typeface="Helvetica Neue Light"/>
              <a:buNone/>
              <a:defRPr sz="2500" b="0">
                <a:solidFill>
                  <a:srgbClr val="222221"/>
                </a:solidFill>
              </a:defRPr>
            </a:lvl1pPr>
            <a:lvl2pPr marL="914400" lvl="1" indent="-228600" algn="l">
              <a:lnSpc>
                <a:spcPct val="100000"/>
              </a:lnSpc>
              <a:spcBef>
                <a:spcPts val="400"/>
              </a:spcBef>
              <a:spcAft>
                <a:spcPts val="0"/>
              </a:spcAft>
              <a:buClr>
                <a:schemeClr val="dk1"/>
              </a:buClr>
              <a:buSzPts val="2500"/>
              <a:buFont typeface="Helvetica Neue Light"/>
              <a:buNone/>
              <a:defRPr sz="2500"/>
            </a:lvl2pPr>
            <a:lvl3pPr marL="1371600" lvl="2" indent="-228600" algn="l">
              <a:lnSpc>
                <a:spcPct val="100000"/>
              </a:lnSpc>
              <a:spcBef>
                <a:spcPts val="400"/>
              </a:spcBef>
              <a:spcAft>
                <a:spcPts val="0"/>
              </a:spcAft>
              <a:buSzPts val="2500"/>
              <a:buNone/>
              <a:defRPr sz="2500"/>
            </a:lvl3pPr>
            <a:lvl4pPr marL="1828800" lvl="3" indent="-228600" algn="l">
              <a:lnSpc>
                <a:spcPct val="100000"/>
              </a:lnSpc>
              <a:spcBef>
                <a:spcPts val="400"/>
              </a:spcBef>
              <a:spcAft>
                <a:spcPts val="0"/>
              </a:spcAft>
              <a:buClr>
                <a:schemeClr val="dk1"/>
              </a:buClr>
              <a:buSzPts val="2500"/>
              <a:buNone/>
              <a:defRPr sz="2500"/>
            </a:lvl4pPr>
            <a:lvl5pPr marL="2286000" lvl="4" indent="-228600" algn="l">
              <a:lnSpc>
                <a:spcPct val="100000"/>
              </a:lnSpc>
              <a:spcBef>
                <a:spcPts val="400"/>
              </a:spcBef>
              <a:spcAft>
                <a:spcPts val="0"/>
              </a:spcAft>
              <a:buSzPts val="2500"/>
              <a:buNone/>
              <a:defRPr sz="2500"/>
            </a:lvl5pPr>
            <a:lvl6pPr marL="2743200" lvl="5" indent="-228600" algn="l">
              <a:spcBef>
                <a:spcPts val="500"/>
              </a:spcBef>
              <a:spcAft>
                <a:spcPts val="0"/>
              </a:spcAft>
              <a:buClr>
                <a:schemeClr val="dk1"/>
              </a:buClr>
              <a:buSzPts val="2500"/>
              <a:buNone/>
              <a:defRPr sz="2500" b="0" i="0">
                <a:latin typeface="Gill Sans"/>
                <a:ea typeface="Gill Sans"/>
                <a:cs typeface="Gill Sans"/>
                <a:sym typeface="Gill Sans"/>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atistic slide">
  <p:cSld name="Statistic slide">
    <p:spTree>
      <p:nvGrpSpPr>
        <p:cNvPr id="1" name="Shape 63"/>
        <p:cNvGrpSpPr/>
        <p:nvPr/>
      </p:nvGrpSpPr>
      <p:grpSpPr>
        <a:xfrm>
          <a:off x="0" y="0"/>
          <a:ext cx="0" cy="0"/>
          <a:chOff x="0" y="0"/>
          <a:chExt cx="0" cy="0"/>
        </a:xfrm>
      </p:grpSpPr>
      <p:grpSp>
        <p:nvGrpSpPr>
          <p:cNvPr id="64" name="Google Shape;64;p122"/>
          <p:cNvGrpSpPr/>
          <p:nvPr/>
        </p:nvGrpSpPr>
        <p:grpSpPr>
          <a:xfrm>
            <a:off x="602431" y="1369137"/>
            <a:ext cx="3979138" cy="4653852"/>
            <a:chOff x="602431" y="1369137"/>
            <a:chExt cx="3979138" cy="4653852"/>
          </a:xfrm>
        </p:grpSpPr>
        <p:sp>
          <p:nvSpPr>
            <p:cNvPr id="65" name="Google Shape;65;p122"/>
            <p:cNvSpPr/>
            <p:nvPr/>
          </p:nvSpPr>
          <p:spPr>
            <a:xfrm rot="5400000">
              <a:off x="267473" y="1821919"/>
              <a:ext cx="4423484" cy="3753569"/>
            </a:xfrm>
            <a:custGeom>
              <a:avLst/>
              <a:gdLst/>
              <a:ahLst/>
              <a:cxnLst/>
              <a:rect l="l" t="t" r="r" b="b"/>
              <a:pathLst>
                <a:path w="5001486" h="4248945" extrusionOk="0">
                  <a:moveTo>
                    <a:pt x="0" y="2124473"/>
                  </a:moveTo>
                  <a:lnTo>
                    <a:pt x="1082783" y="0"/>
                  </a:lnTo>
                  <a:lnTo>
                    <a:pt x="3846779" y="0"/>
                  </a:lnTo>
                  <a:lnTo>
                    <a:pt x="5001486" y="2134747"/>
                  </a:lnTo>
                  <a:lnTo>
                    <a:pt x="3846779" y="4248945"/>
                  </a:lnTo>
                  <a:lnTo>
                    <a:pt x="1082783" y="4248945"/>
                  </a:lnTo>
                  <a:lnTo>
                    <a:pt x="0" y="2124473"/>
                  </a:lnTo>
                  <a:close/>
                </a:path>
              </a:pathLst>
            </a:custGeom>
            <a:solidFill>
              <a:srgbClr val="ECCF3E">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Helvetica Neue"/>
                <a:ea typeface="Helvetica Neue"/>
                <a:cs typeface="Helvetica Neue"/>
                <a:sym typeface="Helvetica Neue"/>
              </a:endParaRPr>
            </a:p>
          </p:txBody>
        </p:sp>
        <p:sp>
          <p:nvSpPr>
            <p:cNvPr id="66" name="Google Shape;66;p122"/>
            <p:cNvSpPr/>
            <p:nvPr/>
          </p:nvSpPr>
          <p:spPr>
            <a:xfrm rot="5400000">
              <a:off x="493042" y="1704094"/>
              <a:ext cx="4423484" cy="3753569"/>
            </a:xfrm>
            <a:custGeom>
              <a:avLst/>
              <a:gdLst/>
              <a:ahLst/>
              <a:cxnLst/>
              <a:rect l="l" t="t" r="r" b="b"/>
              <a:pathLst>
                <a:path w="5001486" h="4248945" extrusionOk="0">
                  <a:moveTo>
                    <a:pt x="0" y="2124473"/>
                  </a:moveTo>
                  <a:lnTo>
                    <a:pt x="1082783" y="0"/>
                  </a:lnTo>
                  <a:lnTo>
                    <a:pt x="3846779" y="0"/>
                  </a:lnTo>
                  <a:lnTo>
                    <a:pt x="5001486" y="2134747"/>
                  </a:lnTo>
                  <a:lnTo>
                    <a:pt x="3846779" y="4248945"/>
                  </a:lnTo>
                  <a:lnTo>
                    <a:pt x="1082783" y="4248945"/>
                  </a:lnTo>
                  <a:lnTo>
                    <a:pt x="0" y="2124473"/>
                  </a:lnTo>
                  <a:close/>
                </a:path>
              </a:pathLst>
            </a:custGeom>
            <a:solidFill>
              <a:srgbClr val="A2973F">
                <a:alpha val="5568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Helvetica Neue"/>
                <a:ea typeface="Helvetica Neue"/>
                <a:cs typeface="Helvetica Neue"/>
                <a:sym typeface="Helvetica Neue"/>
              </a:endParaRPr>
            </a:p>
          </p:txBody>
        </p:sp>
        <p:sp>
          <p:nvSpPr>
            <p:cNvPr id="67" name="Google Shape;67;p122"/>
            <p:cNvSpPr/>
            <p:nvPr/>
          </p:nvSpPr>
          <p:spPr>
            <a:xfrm rot="5400000">
              <a:off x="493042" y="1934462"/>
              <a:ext cx="4423484" cy="3753569"/>
            </a:xfrm>
            <a:custGeom>
              <a:avLst/>
              <a:gdLst/>
              <a:ahLst/>
              <a:cxnLst/>
              <a:rect l="l" t="t" r="r" b="b"/>
              <a:pathLst>
                <a:path w="5001486" h="4248945" extrusionOk="0">
                  <a:moveTo>
                    <a:pt x="0" y="2124473"/>
                  </a:moveTo>
                  <a:lnTo>
                    <a:pt x="1082783" y="0"/>
                  </a:lnTo>
                  <a:lnTo>
                    <a:pt x="3846779" y="0"/>
                  </a:lnTo>
                  <a:lnTo>
                    <a:pt x="5001486" y="2134747"/>
                  </a:lnTo>
                  <a:lnTo>
                    <a:pt x="3846779" y="4248945"/>
                  </a:lnTo>
                  <a:lnTo>
                    <a:pt x="1082783" y="4248945"/>
                  </a:lnTo>
                  <a:lnTo>
                    <a:pt x="0" y="2124473"/>
                  </a:lnTo>
                  <a:close/>
                </a:path>
              </a:pathLst>
            </a:custGeom>
            <a:solidFill>
              <a:srgbClr val="54BF9E">
                <a:alpha val="5568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Helvetica Neue"/>
                <a:ea typeface="Helvetica Neue"/>
                <a:cs typeface="Helvetica Neue"/>
                <a:sym typeface="Helvetica Neue"/>
              </a:endParaRPr>
            </a:p>
          </p:txBody>
        </p:sp>
      </p:grpSp>
      <p:sp>
        <p:nvSpPr>
          <p:cNvPr id="68" name="Google Shape;68;p122"/>
          <p:cNvSpPr txBox="1">
            <a:spLocks noGrp="1"/>
          </p:cNvSpPr>
          <p:nvPr>
            <p:ph type="body" idx="1"/>
          </p:nvPr>
        </p:nvSpPr>
        <p:spPr>
          <a:xfrm>
            <a:off x="690321" y="2186086"/>
            <a:ext cx="3810386" cy="1180800"/>
          </a:xfrm>
          <a:prstGeom prst="rect">
            <a:avLst/>
          </a:prstGeom>
          <a:noFill/>
          <a:ln>
            <a:noFill/>
          </a:ln>
        </p:spPr>
        <p:txBody>
          <a:bodyPr spcFirstLastPara="1" wrap="square" lIns="180000" tIns="0" rIns="180000" bIns="0" anchor="ctr" anchorCtr="0">
            <a:noAutofit/>
          </a:bodyPr>
          <a:lstStyle>
            <a:lvl1pPr marL="457200" lvl="0" indent="-228600" algn="ctr">
              <a:lnSpc>
                <a:spcPct val="100000"/>
              </a:lnSpc>
              <a:spcBef>
                <a:spcPts val="400"/>
              </a:spcBef>
              <a:spcAft>
                <a:spcPts val="0"/>
              </a:spcAft>
              <a:buSzPts val="2400"/>
              <a:buFont typeface="Helvetica Neue Light"/>
              <a:buNone/>
              <a:defRPr sz="2400" b="1" i="0">
                <a:solidFill>
                  <a:srgbClr val="283A51"/>
                </a:solidFill>
                <a:latin typeface="Helvetica Neue Light"/>
                <a:ea typeface="Helvetica Neue Light"/>
                <a:cs typeface="Helvetica Neue Light"/>
                <a:sym typeface="Helvetica Neue Light"/>
              </a:defRPr>
            </a:lvl1pPr>
            <a:lvl2pPr marL="914400" lvl="1" indent="-228600" algn="l">
              <a:lnSpc>
                <a:spcPct val="100000"/>
              </a:lnSpc>
              <a:spcBef>
                <a:spcPts val="400"/>
              </a:spcBef>
              <a:spcAft>
                <a:spcPts val="0"/>
              </a:spcAft>
              <a:buClr>
                <a:schemeClr val="dk1"/>
              </a:buClr>
              <a:buSzPts val="1800"/>
              <a:buNone/>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Clr>
                <a:schemeClr val="dk1"/>
              </a:buClr>
              <a:buSzPts val="1800"/>
              <a:buChar char="−"/>
              <a:defRPr/>
            </a:lvl4pPr>
            <a:lvl5pPr marL="2286000" lvl="4" indent="-342900" algn="l">
              <a:lnSpc>
                <a:spcPct val="100000"/>
              </a:lnSpc>
              <a:spcBef>
                <a:spcPts val="40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9" name="Google Shape;69;p122"/>
          <p:cNvSpPr txBox="1">
            <a:spLocks noGrp="1"/>
          </p:cNvSpPr>
          <p:nvPr>
            <p:ph type="body" idx="2"/>
          </p:nvPr>
        </p:nvSpPr>
        <p:spPr>
          <a:xfrm>
            <a:off x="1114402" y="3323854"/>
            <a:ext cx="2960486" cy="1803600"/>
          </a:xfrm>
          <a:prstGeom prst="rect">
            <a:avLst/>
          </a:prstGeom>
          <a:noFill/>
          <a:ln>
            <a:noFill/>
          </a:ln>
        </p:spPr>
        <p:txBody>
          <a:bodyPr spcFirstLastPara="1" wrap="square" lIns="0" tIns="0" rIns="0" bIns="0" anchor="ctr" anchorCtr="0">
            <a:noAutofit/>
          </a:bodyPr>
          <a:lstStyle>
            <a:lvl1pPr marL="457200" lvl="0" indent="-228600" algn="r">
              <a:lnSpc>
                <a:spcPct val="100000"/>
              </a:lnSpc>
              <a:spcBef>
                <a:spcPts val="400"/>
              </a:spcBef>
              <a:spcAft>
                <a:spcPts val="0"/>
              </a:spcAft>
              <a:buSzPts val="12400"/>
              <a:buFont typeface="Helvetica Neue Light"/>
              <a:buNone/>
              <a:defRPr sz="12400" b="1" i="0">
                <a:solidFill>
                  <a:schemeClr val="lt1"/>
                </a:solidFill>
                <a:latin typeface="Helvetica Neue Light"/>
                <a:ea typeface="Helvetica Neue Light"/>
                <a:cs typeface="Helvetica Neue Light"/>
                <a:sym typeface="Helvetica Neue Light"/>
              </a:defRPr>
            </a:lvl1pPr>
            <a:lvl2pPr marL="914400" lvl="1" indent="-228600" algn="l">
              <a:lnSpc>
                <a:spcPct val="100000"/>
              </a:lnSpc>
              <a:spcBef>
                <a:spcPts val="400"/>
              </a:spcBef>
              <a:spcAft>
                <a:spcPts val="0"/>
              </a:spcAft>
              <a:buClr>
                <a:schemeClr val="dk1"/>
              </a:buClr>
              <a:buSzPts val="1800"/>
              <a:buNone/>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Clr>
                <a:schemeClr val="dk1"/>
              </a:buClr>
              <a:buSzPts val="1800"/>
              <a:buChar char="−"/>
              <a:defRPr/>
            </a:lvl4pPr>
            <a:lvl5pPr marL="2286000" lvl="4" indent="-342900" algn="l">
              <a:lnSpc>
                <a:spcPct val="100000"/>
              </a:lnSpc>
              <a:spcBef>
                <a:spcPts val="40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0" name="Google Shape;70;p122"/>
          <p:cNvSpPr txBox="1">
            <a:spLocks noGrp="1"/>
          </p:cNvSpPr>
          <p:nvPr>
            <p:ph type="body" idx="3"/>
          </p:nvPr>
        </p:nvSpPr>
        <p:spPr>
          <a:xfrm>
            <a:off x="5116098" y="2326263"/>
            <a:ext cx="3634006" cy="26537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400"/>
              </a:spcBef>
              <a:spcAft>
                <a:spcPts val="0"/>
              </a:spcAft>
              <a:buSzPts val="2000"/>
              <a:buFont typeface="Helvetica Neue Light"/>
              <a:buNone/>
              <a:defRPr sz="2000" b="0" i="0">
                <a:solidFill>
                  <a:schemeClr val="accent5"/>
                </a:solidFill>
                <a:latin typeface="Helvetica Neue Light"/>
                <a:ea typeface="Helvetica Neue Light"/>
                <a:cs typeface="Helvetica Neue Light"/>
                <a:sym typeface="Helvetica Neue Light"/>
              </a:defRPr>
            </a:lvl1pPr>
            <a:lvl2pPr marL="914400" lvl="1" indent="-228600" algn="l">
              <a:lnSpc>
                <a:spcPct val="100000"/>
              </a:lnSpc>
              <a:spcBef>
                <a:spcPts val="400"/>
              </a:spcBef>
              <a:spcAft>
                <a:spcPts val="0"/>
              </a:spcAft>
              <a:buClr>
                <a:schemeClr val="dk1"/>
              </a:buClr>
              <a:buSzPts val="2000"/>
              <a:buFont typeface="Helvetica Neue Light"/>
              <a:buNone/>
              <a:defRPr b="0" i="0">
                <a:latin typeface="Helvetica Neue Light"/>
                <a:ea typeface="Helvetica Neue Light"/>
                <a:cs typeface="Helvetica Neue Light"/>
                <a:sym typeface="Helvetica Neue Light"/>
              </a:defRPr>
            </a:lvl2pPr>
            <a:lvl3pPr marL="1371600" lvl="2" indent="-355600" algn="l">
              <a:lnSpc>
                <a:spcPct val="100000"/>
              </a:lnSpc>
              <a:spcBef>
                <a:spcPts val="400"/>
              </a:spcBef>
              <a:spcAft>
                <a:spcPts val="0"/>
              </a:spcAft>
              <a:buClr>
                <a:schemeClr val="lt2"/>
              </a:buClr>
              <a:buSzPts val="2000"/>
              <a:buFont typeface="Arial"/>
              <a:buChar char="•"/>
              <a:defRPr b="0" i="0">
                <a:latin typeface="Helvetica Neue Light"/>
                <a:ea typeface="Helvetica Neue Light"/>
                <a:cs typeface="Helvetica Neue Light"/>
                <a:sym typeface="Helvetica Neue Light"/>
              </a:defRPr>
            </a:lvl3pPr>
            <a:lvl4pPr marL="1828800" lvl="3" indent="-355600" algn="l">
              <a:lnSpc>
                <a:spcPct val="100000"/>
              </a:lnSpc>
              <a:spcBef>
                <a:spcPts val="400"/>
              </a:spcBef>
              <a:spcAft>
                <a:spcPts val="0"/>
              </a:spcAft>
              <a:buClr>
                <a:schemeClr val="dk1"/>
              </a:buClr>
              <a:buSzPts val="2000"/>
              <a:buFont typeface="Calibri"/>
              <a:buChar char="−"/>
              <a:defRPr b="0" i="0">
                <a:latin typeface="Helvetica Neue Light"/>
                <a:ea typeface="Helvetica Neue Light"/>
                <a:cs typeface="Helvetica Neue Light"/>
                <a:sym typeface="Helvetica Neue Light"/>
              </a:defRPr>
            </a:lvl4pPr>
            <a:lvl5pPr marL="2286000" lvl="4" indent="-355600" algn="l">
              <a:lnSpc>
                <a:spcPct val="100000"/>
              </a:lnSpc>
              <a:spcBef>
                <a:spcPts val="400"/>
              </a:spcBef>
              <a:spcAft>
                <a:spcPts val="0"/>
              </a:spcAft>
              <a:buClr>
                <a:schemeClr val="dk2"/>
              </a:buClr>
              <a:buSzPts val="2000"/>
              <a:buFont typeface="Arial"/>
              <a:buChar char="»"/>
              <a:defRPr b="0" i="0">
                <a:latin typeface="Helvetica Neue Light"/>
                <a:ea typeface="Helvetica Neue Light"/>
                <a:cs typeface="Helvetica Neue Light"/>
                <a:sym typeface="Helvetica Neue Light"/>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22"/>
          <p:cNvSpPr txBox="1">
            <a:spLocks noGrp="1"/>
          </p:cNvSpPr>
          <p:nvPr>
            <p:ph type="title"/>
          </p:nvPr>
        </p:nvSpPr>
        <p:spPr>
          <a:xfrm>
            <a:off x="619200" y="255600"/>
            <a:ext cx="7920000" cy="691200"/>
          </a:xfrm>
          <a:prstGeom prst="rect">
            <a:avLst/>
          </a:prstGeom>
          <a:noFill/>
          <a:ln>
            <a:noFill/>
          </a:ln>
        </p:spPr>
        <p:txBody>
          <a:bodyPr spcFirstLastPara="1" wrap="square" lIns="0" tIns="0" rIns="0" bIns="0" anchor="b" anchorCtr="0">
            <a:noAutofit/>
          </a:bodyPr>
          <a:lstStyle>
            <a:lvl1pPr lvl="0" algn="l">
              <a:lnSpc>
                <a:spcPct val="188888"/>
              </a:lnSpc>
              <a:spcBef>
                <a:spcPts val="0"/>
              </a:spcBef>
              <a:spcAft>
                <a:spcPts val="0"/>
              </a:spcAft>
              <a:buClr>
                <a:srgbClr val="283A5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22"/>
          <p:cNvSpPr txBox="1">
            <a:spLocks noGrp="1"/>
          </p:cNvSpPr>
          <p:nvPr>
            <p:ph type="sldNum" idx="12"/>
          </p:nvPr>
        </p:nvSpPr>
        <p:spPr>
          <a:xfrm>
            <a:off x="619200" y="6236502"/>
            <a:ext cx="2133600" cy="365125"/>
          </a:xfrm>
          <a:prstGeom prst="rect">
            <a:avLst/>
          </a:prstGeom>
          <a:noFill/>
          <a:ln>
            <a:noFill/>
          </a:ln>
        </p:spPr>
        <p:txBody>
          <a:bodyPr spcFirstLastPara="1" wrap="square" lIns="0" tIns="45700" rIns="0" bIns="45700" anchor="b" anchorCtr="0">
            <a:noAutofit/>
          </a:bodyPr>
          <a:lstStyle>
            <a:lvl1pPr marL="0" marR="0" lvl="0" indent="0" algn="l" rtl="0">
              <a:spcBef>
                <a:spcPts val="0"/>
              </a:spcBef>
              <a:buNone/>
              <a:defRPr sz="1200">
                <a:solidFill>
                  <a:schemeClr val="dk2"/>
                </a:solidFill>
                <a:latin typeface="Helvetica Neue Light"/>
                <a:ea typeface="Helvetica Neue Light"/>
                <a:cs typeface="Helvetica Neue Light"/>
                <a:sym typeface="Helvetica Neue Light"/>
              </a:defRPr>
            </a:lvl1pPr>
            <a:lvl2pPr marL="0" marR="0" lvl="1" indent="0" algn="l" rtl="0">
              <a:spcBef>
                <a:spcPts val="0"/>
              </a:spcBef>
              <a:buNone/>
              <a:defRPr sz="1200">
                <a:solidFill>
                  <a:schemeClr val="dk2"/>
                </a:solidFill>
                <a:latin typeface="Helvetica Neue Light"/>
                <a:ea typeface="Helvetica Neue Light"/>
                <a:cs typeface="Helvetica Neue Light"/>
                <a:sym typeface="Helvetica Neue Light"/>
              </a:defRPr>
            </a:lvl2pPr>
            <a:lvl3pPr marL="0" marR="0" lvl="2" indent="0" algn="l" rtl="0">
              <a:spcBef>
                <a:spcPts val="0"/>
              </a:spcBef>
              <a:buNone/>
              <a:defRPr sz="1200">
                <a:solidFill>
                  <a:schemeClr val="dk2"/>
                </a:solidFill>
                <a:latin typeface="Helvetica Neue Light"/>
                <a:ea typeface="Helvetica Neue Light"/>
                <a:cs typeface="Helvetica Neue Light"/>
                <a:sym typeface="Helvetica Neue Light"/>
              </a:defRPr>
            </a:lvl3pPr>
            <a:lvl4pPr marL="0" marR="0" lvl="3" indent="0" algn="l" rtl="0">
              <a:spcBef>
                <a:spcPts val="0"/>
              </a:spcBef>
              <a:buNone/>
              <a:defRPr sz="1200">
                <a:solidFill>
                  <a:schemeClr val="dk2"/>
                </a:solidFill>
                <a:latin typeface="Helvetica Neue Light"/>
                <a:ea typeface="Helvetica Neue Light"/>
                <a:cs typeface="Helvetica Neue Light"/>
                <a:sym typeface="Helvetica Neue Light"/>
              </a:defRPr>
            </a:lvl4pPr>
            <a:lvl5pPr marL="0" marR="0" lvl="4" indent="0" algn="l" rtl="0">
              <a:spcBef>
                <a:spcPts val="0"/>
              </a:spcBef>
              <a:buNone/>
              <a:defRPr sz="1200">
                <a:solidFill>
                  <a:schemeClr val="dk2"/>
                </a:solidFill>
                <a:latin typeface="Helvetica Neue Light"/>
                <a:ea typeface="Helvetica Neue Light"/>
                <a:cs typeface="Helvetica Neue Light"/>
                <a:sym typeface="Helvetica Neue Light"/>
              </a:defRPr>
            </a:lvl5pPr>
            <a:lvl6pPr marL="0" marR="0" lvl="5" indent="0" algn="l" rtl="0">
              <a:spcBef>
                <a:spcPts val="0"/>
              </a:spcBef>
              <a:buNone/>
              <a:defRPr sz="1200">
                <a:solidFill>
                  <a:schemeClr val="dk2"/>
                </a:solidFill>
                <a:latin typeface="Helvetica Neue Light"/>
                <a:ea typeface="Helvetica Neue Light"/>
                <a:cs typeface="Helvetica Neue Light"/>
                <a:sym typeface="Helvetica Neue Light"/>
              </a:defRPr>
            </a:lvl6pPr>
            <a:lvl7pPr marL="0" marR="0" lvl="6" indent="0" algn="l" rtl="0">
              <a:spcBef>
                <a:spcPts val="0"/>
              </a:spcBef>
              <a:buNone/>
              <a:defRPr sz="1200">
                <a:solidFill>
                  <a:schemeClr val="dk2"/>
                </a:solidFill>
                <a:latin typeface="Helvetica Neue Light"/>
                <a:ea typeface="Helvetica Neue Light"/>
                <a:cs typeface="Helvetica Neue Light"/>
                <a:sym typeface="Helvetica Neue Light"/>
              </a:defRPr>
            </a:lvl7pPr>
            <a:lvl8pPr marL="0" marR="0" lvl="7" indent="0" algn="l" rtl="0">
              <a:spcBef>
                <a:spcPts val="0"/>
              </a:spcBef>
              <a:buNone/>
              <a:defRPr sz="1200">
                <a:solidFill>
                  <a:schemeClr val="dk2"/>
                </a:solidFill>
                <a:latin typeface="Helvetica Neue Light"/>
                <a:ea typeface="Helvetica Neue Light"/>
                <a:cs typeface="Helvetica Neue Light"/>
                <a:sym typeface="Helvetica Neue Light"/>
              </a:defRPr>
            </a:lvl8pPr>
            <a:lvl9pPr marL="0" marR="0" lvl="8" indent="0" algn="l" rtl="0">
              <a:spcBef>
                <a:spcPts val="0"/>
              </a:spcBef>
              <a:buNone/>
              <a:defRPr sz="1200">
                <a:solidFill>
                  <a:schemeClr val="dk2"/>
                </a:solidFill>
                <a:latin typeface="Helvetica Neue Light"/>
                <a:ea typeface="Helvetica Neue Light"/>
                <a:cs typeface="Helvetica Neue Light"/>
                <a:sym typeface="Helvetica Neue Light"/>
              </a:defRPr>
            </a:lvl9pPr>
          </a:lstStyle>
          <a:p>
            <a:pPr marL="0" lvl="0" indent="0" algn="l" rtl="0">
              <a:spcBef>
                <a:spcPts val="0"/>
              </a:spcBef>
              <a:spcAft>
                <a:spcPts val="0"/>
              </a:spcAft>
              <a:buNone/>
            </a:pPr>
            <a:fld id="{00000000-1234-1234-1234-123412341234}" type="slidenum">
              <a:rPr lang="en-GB"/>
              <a:t>‹#›</a:t>
            </a:fld>
            <a:r>
              <a:rPr lang="en-GB"/>
              <a:t> | Document Title</a:t>
            </a:r>
            <a:endParaRPr sz="1400">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 columns emphasis">
  <p:cSld name="3 columns emphasis">
    <p:spTree>
      <p:nvGrpSpPr>
        <p:cNvPr id="1" name="Shape 73"/>
        <p:cNvGrpSpPr/>
        <p:nvPr/>
      </p:nvGrpSpPr>
      <p:grpSpPr>
        <a:xfrm>
          <a:off x="0" y="0"/>
          <a:ext cx="0" cy="0"/>
          <a:chOff x="0" y="0"/>
          <a:chExt cx="0" cy="0"/>
        </a:xfrm>
      </p:grpSpPr>
      <p:sp>
        <p:nvSpPr>
          <p:cNvPr id="74" name="Google Shape;74;p123"/>
          <p:cNvSpPr txBox="1">
            <a:spLocks noGrp="1"/>
          </p:cNvSpPr>
          <p:nvPr>
            <p:ph type="body" idx="1"/>
          </p:nvPr>
        </p:nvSpPr>
        <p:spPr>
          <a:xfrm>
            <a:off x="619200" y="1440002"/>
            <a:ext cx="2462400" cy="180975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400"/>
              </a:spcBef>
              <a:spcAft>
                <a:spcPts val="0"/>
              </a:spcAft>
              <a:buSzPts val="1600"/>
              <a:buFont typeface="Helvetica Neue Light"/>
              <a:buNone/>
              <a:defRPr sz="1600" b="0" i="0">
                <a:solidFill>
                  <a:schemeClr val="accent5"/>
                </a:solidFill>
                <a:latin typeface="Helvetica Neue Light"/>
                <a:ea typeface="Helvetica Neue Light"/>
                <a:cs typeface="Helvetica Neue Light"/>
                <a:sym typeface="Helvetica Neue Light"/>
              </a:defRPr>
            </a:lvl1pPr>
            <a:lvl2pPr marL="914400" lvl="1" indent="-228600" algn="l">
              <a:lnSpc>
                <a:spcPct val="100000"/>
              </a:lnSpc>
              <a:spcBef>
                <a:spcPts val="400"/>
              </a:spcBef>
              <a:spcAft>
                <a:spcPts val="0"/>
              </a:spcAft>
              <a:buClr>
                <a:schemeClr val="dk1"/>
              </a:buClr>
              <a:buSzPts val="1600"/>
              <a:buFont typeface="Helvetica Neue Light"/>
              <a:buNone/>
              <a:defRPr sz="1600" b="0" i="0">
                <a:latin typeface="Helvetica Neue Light"/>
                <a:ea typeface="Helvetica Neue Light"/>
                <a:cs typeface="Helvetica Neue Light"/>
                <a:sym typeface="Helvetica Neue Light"/>
              </a:defRPr>
            </a:lvl2pPr>
            <a:lvl3pPr marL="1371600" lvl="2" indent="-330200" algn="l">
              <a:lnSpc>
                <a:spcPct val="100000"/>
              </a:lnSpc>
              <a:spcBef>
                <a:spcPts val="400"/>
              </a:spcBef>
              <a:spcAft>
                <a:spcPts val="0"/>
              </a:spcAft>
              <a:buSzPts val="1600"/>
              <a:buChar char="•"/>
              <a:defRPr sz="1600" b="0" i="0">
                <a:latin typeface="Helvetica Neue Light"/>
                <a:ea typeface="Helvetica Neue Light"/>
                <a:cs typeface="Helvetica Neue Light"/>
                <a:sym typeface="Helvetica Neue Light"/>
              </a:defRPr>
            </a:lvl3pPr>
            <a:lvl4pPr marL="1828800" lvl="3" indent="-330200" algn="l">
              <a:lnSpc>
                <a:spcPct val="100000"/>
              </a:lnSpc>
              <a:spcBef>
                <a:spcPts val="400"/>
              </a:spcBef>
              <a:spcAft>
                <a:spcPts val="0"/>
              </a:spcAft>
              <a:buClr>
                <a:schemeClr val="dk1"/>
              </a:buClr>
              <a:buSzPts val="1600"/>
              <a:buChar char="−"/>
              <a:defRPr sz="1600" b="0" i="0">
                <a:latin typeface="Helvetica Neue Light"/>
                <a:ea typeface="Helvetica Neue Light"/>
                <a:cs typeface="Helvetica Neue Light"/>
                <a:sym typeface="Helvetica Neue Light"/>
              </a:defRPr>
            </a:lvl4pPr>
            <a:lvl5pPr marL="2286000" lvl="4" indent="-330200" algn="l">
              <a:lnSpc>
                <a:spcPct val="100000"/>
              </a:lnSpc>
              <a:spcBef>
                <a:spcPts val="400"/>
              </a:spcBef>
              <a:spcAft>
                <a:spcPts val="0"/>
              </a:spcAft>
              <a:buSzPts val="1600"/>
              <a:buChar char="»"/>
              <a:defRPr sz="1600" b="0" i="0">
                <a:latin typeface="Helvetica Neue Light"/>
                <a:ea typeface="Helvetica Neue Light"/>
                <a:cs typeface="Helvetica Neue Light"/>
                <a:sym typeface="Helvetica Neue Light"/>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23"/>
          <p:cNvSpPr txBox="1">
            <a:spLocks noGrp="1"/>
          </p:cNvSpPr>
          <p:nvPr>
            <p:ph type="body" idx="2"/>
          </p:nvPr>
        </p:nvSpPr>
        <p:spPr>
          <a:xfrm>
            <a:off x="3340800" y="1440000"/>
            <a:ext cx="2462400" cy="414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400"/>
              </a:spcBef>
              <a:spcAft>
                <a:spcPts val="0"/>
              </a:spcAft>
              <a:buSzPts val="1600"/>
              <a:buFont typeface="Helvetica Neue Light"/>
              <a:buNone/>
              <a:defRPr sz="1600" b="0" i="0">
                <a:solidFill>
                  <a:schemeClr val="accent5"/>
                </a:solidFill>
                <a:latin typeface="Helvetica Neue Light"/>
                <a:ea typeface="Helvetica Neue Light"/>
                <a:cs typeface="Helvetica Neue Light"/>
                <a:sym typeface="Helvetica Neue Light"/>
              </a:defRPr>
            </a:lvl1pPr>
            <a:lvl2pPr marL="914400" lvl="1" indent="-228600" algn="l">
              <a:lnSpc>
                <a:spcPct val="100000"/>
              </a:lnSpc>
              <a:spcBef>
                <a:spcPts val="400"/>
              </a:spcBef>
              <a:spcAft>
                <a:spcPts val="0"/>
              </a:spcAft>
              <a:buClr>
                <a:schemeClr val="dk1"/>
              </a:buClr>
              <a:buSzPts val="1600"/>
              <a:buFont typeface="Helvetica Neue Light"/>
              <a:buNone/>
              <a:defRPr sz="1600" b="0" i="0">
                <a:latin typeface="Helvetica Neue Light"/>
                <a:ea typeface="Helvetica Neue Light"/>
                <a:cs typeface="Helvetica Neue Light"/>
                <a:sym typeface="Helvetica Neue Light"/>
              </a:defRPr>
            </a:lvl2pPr>
            <a:lvl3pPr marL="1371600" lvl="2" indent="-330200" algn="l">
              <a:lnSpc>
                <a:spcPct val="100000"/>
              </a:lnSpc>
              <a:spcBef>
                <a:spcPts val="400"/>
              </a:spcBef>
              <a:spcAft>
                <a:spcPts val="0"/>
              </a:spcAft>
              <a:buSzPts val="1600"/>
              <a:buChar char="•"/>
              <a:defRPr sz="1600" b="0" i="0">
                <a:latin typeface="Helvetica Neue Light"/>
                <a:ea typeface="Helvetica Neue Light"/>
                <a:cs typeface="Helvetica Neue Light"/>
                <a:sym typeface="Helvetica Neue Light"/>
              </a:defRPr>
            </a:lvl3pPr>
            <a:lvl4pPr marL="1828800" lvl="3" indent="-330200" algn="l">
              <a:lnSpc>
                <a:spcPct val="100000"/>
              </a:lnSpc>
              <a:spcBef>
                <a:spcPts val="400"/>
              </a:spcBef>
              <a:spcAft>
                <a:spcPts val="0"/>
              </a:spcAft>
              <a:buClr>
                <a:schemeClr val="dk1"/>
              </a:buClr>
              <a:buSzPts val="1600"/>
              <a:buChar char="−"/>
              <a:defRPr sz="1600" b="0" i="0">
                <a:latin typeface="Helvetica Neue Light"/>
                <a:ea typeface="Helvetica Neue Light"/>
                <a:cs typeface="Helvetica Neue Light"/>
                <a:sym typeface="Helvetica Neue Light"/>
              </a:defRPr>
            </a:lvl4pPr>
            <a:lvl5pPr marL="2286000" lvl="4" indent="-330200" algn="l">
              <a:lnSpc>
                <a:spcPct val="100000"/>
              </a:lnSpc>
              <a:spcBef>
                <a:spcPts val="400"/>
              </a:spcBef>
              <a:spcAft>
                <a:spcPts val="0"/>
              </a:spcAft>
              <a:buSzPts val="1600"/>
              <a:buChar char="»"/>
              <a:defRPr sz="1600" b="0" i="0">
                <a:latin typeface="Helvetica Neue Light"/>
                <a:ea typeface="Helvetica Neue Light"/>
                <a:cs typeface="Helvetica Neue Light"/>
                <a:sym typeface="Helvetica Neue Light"/>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6" name="Google Shape;76;p123"/>
          <p:cNvSpPr txBox="1">
            <a:spLocks noGrp="1"/>
          </p:cNvSpPr>
          <p:nvPr>
            <p:ph type="body" idx="3"/>
          </p:nvPr>
        </p:nvSpPr>
        <p:spPr>
          <a:xfrm>
            <a:off x="6073929" y="1440002"/>
            <a:ext cx="2462400" cy="180975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400"/>
              </a:spcBef>
              <a:spcAft>
                <a:spcPts val="0"/>
              </a:spcAft>
              <a:buSzPts val="1600"/>
              <a:buFont typeface="Helvetica Neue Light"/>
              <a:buNone/>
              <a:defRPr sz="1600" b="0" i="0">
                <a:solidFill>
                  <a:schemeClr val="accent5"/>
                </a:solidFill>
                <a:latin typeface="Helvetica Neue Light"/>
                <a:ea typeface="Helvetica Neue Light"/>
                <a:cs typeface="Helvetica Neue Light"/>
                <a:sym typeface="Helvetica Neue Light"/>
              </a:defRPr>
            </a:lvl1pPr>
            <a:lvl2pPr marL="914400" lvl="1" indent="-228600" algn="l">
              <a:lnSpc>
                <a:spcPct val="100000"/>
              </a:lnSpc>
              <a:spcBef>
                <a:spcPts val="400"/>
              </a:spcBef>
              <a:spcAft>
                <a:spcPts val="0"/>
              </a:spcAft>
              <a:buClr>
                <a:schemeClr val="dk1"/>
              </a:buClr>
              <a:buSzPts val="1600"/>
              <a:buFont typeface="Helvetica Neue Light"/>
              <a:buNone/>
              <a:defRPr sz="1600" b="0" i="0">
                <a:latin typeface="Helvetica Neue Light"/>
                <a:ea typeface="Helvetica Neue Light"/>
                <a:cs typeface="Helvetica Neue Light"/>
                <a:sym typeface="Helvetica Neue Light"/>
              </a:defRPr>
            </a:lvl2pPr>
            <a:lvl3pPr marL="1371600" lvl="2" indent="-330200" algn="l">
              <a:lnSpc>
                <a:spcPct val="100000"/>
              </a:lnSpc>
              <a:spcBef>
                <a:spcPts val="400"/>
              </a:spcBef>
              <a:spcAft>
                <a:spcPts val="0"/>
              </a:spcAft>
              <a:buSzPts val="1600"/>
              <a:buChar char="•"/>
              <a:defRPr sz="1600" b="0" i="0">
                <a:latin typeface="Helvetica Neue Light"/>
                <a:ea typeface="Helvetica Neue Light"/>
                <a:cs typeface="Helvetica Neue Light"/>
                <a:sym typeface="Helvetica Neue Light"/>
              </a:defRPr>
            </a:lvl3pPr>
            <a:lvl4pPr marL="1828800" lvl="3" indent="-330200" algn="l">
              <a:lnSpc>
                <a:spcPct val="100000"/>
              </a:lnSpc>
              <a:spcBef>
                <a:spcPts val="400"/>
              </a:spcBef>
              <a:spcAft>
                <a:spcPts val="0"/>
              </a:spcAft>
              <a:buClr>
                <a:schemeClr val="dk1"/>
              </a:buClr>
              <a:buSzPts val="1600"/>
              <a:buChar char="−"/>
              <a:defRPr sz="1600" b="0" i="0">
                <a:latin typeface="Helvetica Neue Light"/>
                <a:ea typeface="Helvetica Neue Light"/>
                <a:cs typeface="Helvetica Neue Light"/>
                <a:sym typeface="Helvetica Neue Light"/>
              </a:defRPr>
            </a:lvl4pPr>
            <a:lvl5pPr marL="2286000" lvl="4" indent="-330200" algn="l">
              <a:lnSpc>
                <a:spcPct val="100000"/>
              </a:lnSpc>
              <a:spcBef>
                <a:spcPts val="400"/>
              </a:spcBef>
              <a:spcAft>
                <a:spcPts val="0"/>
              </a:spcAft>
              <a:buSzPts val="1600"/>
              <a:buChar char="»"/>
              <a:defRPr sz="1600" b="0" i="0">
                <a:latin typeface="Helvetica Neue Light"/>
                <a:ea typeface="Helvetica Neue Light"/>
                <a:cs typeface="Helvetica Neue Light"/>
                <a:sym typeface="Helvetica Neue Light"/>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3"/>
          <p:cNvSpPr txBox="1">
            <a:spLocks noGrp="1"/>
          </p:cNvSpPr>
          <p:nvPr>
            <p:ph type="body" idx="4"/>
          </p:nvPr>
        </p:nvSpPr>
        <p:spPr>
          <a:xfrm>
            <a:off x="619200" y="3679749"/>
            <a:ext cx="2462400" cy="191063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400"/>
              </a:spcBef>
              <a:spcAft>
                <a:spcPts val="0"/>
              </a:spcAft>
              <a:buSzPts val="1600"/>
              <a:buFont typeface="Helvetica Neue Light"/>
              <a:buNone/>
              <a:defRPr sz="1600" b="0" i="0">
                <a:solidFill>
                  <a:schemeClr val="accent5"/>
                </a:solidFill>
                <a:latin typeface="Helvetica Neue Light"/>
                <a:ea typeface="Helvetica Neue Light"/>
                <a:cs typeface="Helvetica Neue Light"/>
                <a:sym typeface="Helvetica Neue Light"/>
              </a:defRPr>
            </a:lvl1pPr>
            <a:lvl2pPr marL="914400" lvl="1" indent="-228600" algn="l">
              <a:lnSpc>
                <a:spcPct val="100000"/>
              </a:lnSpc>
              <a:spcBef>
                <a:spcPts val="400"/>
              </a:spcBef>
              <a:spcAft>
                <a:spcPts val="0"/>
              </a:spcAft>
              <a:buClr>
                <a:schemeClr val="dk1"/>
              </a:buClr>
              <a:buSzPts val="1600"/>
              <a:buFont typeface="Helvetica Neue Light"/>
              <a:buNone/>
              <a:defRPr sz="1600" b="0" i="0">
                <a:latin typeface="Helvetica Neue Light"/>
                <a:ea typeface="Helvetica Neue Light"/>
                <a:cs typeface="Helvetica Neue Light"/>
                <a:sym typeface="Helvetica Neue Light"/>
              </a:defRPr>
            </a:lvl2pPr>
            <a:lvl3pPr marL="1371600" lvl="2" indent="-330200" algn="l">
              <a:lnSpc>
                <a:spcPct val="100000"/>
              </a:lnSpc>
              <a:spcBef>
                <a:spcPts val="400"/>
              </a:spcBef>
              <a:spcAft>
                <a:spcPts val="0"/>
              </a:spcAft>
              <a:buSzPts val="1600"/>
              <a:buChar char="•"/>
              <a:defRPr sz="1600" b="0" i="0">
                <a:latin typeface="Helvetica Neue Light"/>
                <a:ea typeface="Helvetica Neue Light"/>
                <a:cs typeface="Helvetica Neue Light"/>
                <a:sym typeface="Helvetica Neue Light"/>
              </a:defRPr>
            </a:lvl3pPr>
            <a:lvl4pPr marL="1828800" lvl="3" indent="-330200" algn="l">
              <a:lnSpc>
                <a:spcPct val="100000"/>
              </a:lnSpc>
              <a:spcBef>
                <a:spcPts val="400"/>
              </a:spcBef>
              <a:spcAft>
                <a:spcPts val="0"/>
              </a:spcAft>
              <a:buClr>
                <a:schemeClr val="dk1"/>
              </a:buClr>
              <a:buSzPts val="1600"/>
              <a:buChar char="−"/>
              <a:defRPr sz="1600" b="0" i="0">
                <a:latin typeface="Helvetica Neue Light"/>
                <a:ea typeface="Helvetica Neue Light"/>
                <a:cs typeface="Helvetica Neue Light"/>
                <a:sym typeface="Helvetica Neue Light"/>
              </a:defRPr>
            </a:lvl4pPr>
            <a:lvl5pPr marL="2286000" lvl="4" indent="-330200" algn="l">
              <a:lnSpc>
                <a:spcPct val="100000"/>
              </a:lnSpc>
              <a:spcBef>
                <a:spcPts val="400"/>
              </a:spcBef>
              <a:spcAft>
                <a:spcPts val="0"/>
              </a:spcAft>
              <a:buSzPts val="1600"/>
              <a:buChar char="»"/>
              <a:defRPr sz="1600" b="0" i="0">
                <a:latin typeface="Helvetica Neue Light"/>
                <a:ea typeface="Helvetica Neue Light"/>
                <a:cs typeface="Helvetica Neue Light"/>
                <a:sym typeface="Helvetica Neue Light"/>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8" name="Google Shape;78;p123"/>
          <p:cNvSpPr txBox="1">
            <a:spLocks noGrp="1"/>
          </p:cNvSpPr>
          <p:nvPr>
            <p:ph type="body" idx="5"/>
          </p:nvPr>
        </p:nvSpPr>
        <p:spPr>
          <a:xfrm>
            <a:off x="6073929" y="3679202"/>
            <a:ext cx="2462400" cy="191063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400"/>
              </a:spcBef>
              <a:spcAft>
                <a:spcPts val="0"/>
              </a:spcAft>
              <a:buSzPts val="1600"/>
              <a:buFont typeface="Helvetica Neue Light"/>
              <a:buNone/>
              <a:defRPr sz="1600" b="0" i="0">
                <a:solidFill>
                  <a:schemeClr val="accent5"/>
                </a:solidFill>
                <a:latin typeface="Helvetica Neue Light"/>
                <a:ea typeface="Helvetica Neue Light"/>
                <a:cs typeface="Helvetica Neue Light"/>
                <a:sym typeface="Helvetica Neue Light"/>
              </a:defRPr>
            </a:lvl1pPr>
            <a:lvl2pPr marL="914400" lvl="1" indent="-228600" algn="l">
              <a:lnSpc>
                <a:spcPct val="100000"/>
              </a:lnSpc>
              <a:spcBef>
                <a:spcPts val="400"/>
              </a:spcBef>
              <a:spcAft>
                <a:spcPts val="0"/>
              </a:spcAft>
              <a:buClr>
                <a:schemeClr val="dk1"/>
              </a:buClr>
              <a:buSzPts val="1600"/>
              <a:buFont typeface="Helvetica Neue Light"/>
              <a:buNone/>
              <a:defRPr sz="1600" b="0" i="0">
                <a:latin typeface="Helvetica Neue Light"/>
                <a:ea typeface="Helvetica Neue Light"/>
                <a:cs typeface="Helvetica Neue Light"/>
                <a:sym typeface="Helvetica Neue Light"/>
              </a:defRPr>
            </a:lvl2pPr>
            <a:lvl3pPr marL="1371600" lvl="2" indent="-330200" algn="l">
              <a:lnSpc>
                <a:spcPct val="100000"/>
              </a:lnSpc>
              <a:spcBef>
                <a:spcPts val="400"/>
              </a:spcBef>
              <a:spcAft>
                <a:spcPts val="0"/>
              </a:spcAft>
              <a:buSzPts val="1600"/>
              <a:buChar char="•"/>
              <a:defRPr sz="1600" b="0" i="0">
                <a:latin typeface="Helvetica Neue Light"/>
                <a:ea typeface="Helvetica Neue Light"/>
                <a:cs typeface="Helvetica Neue Light"/>
                <a:sym typeface="Helvetica Neue Light"/>
              </a:defRPr>
            </a:lvl3pPr>
            <a:lvl4pPr marL="1828800" lvl="3" indent="-330200" algn="l">
              <a:lnSpc>
                <a:spcPct val="100000"/>
              </a:lnSpc>
              <a:spcBef>
                <a:spcPts val="400"/>
              </a:spcBef>
              <a:spcAft>
                <a:spcPts val="0"/>
              </a:spcAft>
              <a:buClr>
                <a:schemeClr val="dk1"/>
              </a:buClr>
              <a:buSzPts val="1600"/>
              <a:buChar char="−"/>
              <a:defRPr sz="1600" b="0" i="0">
                <a:latin typeface="Helvetica Neue Light"/>
                <a:ea typeface="Helvetica Neue Light"/>
                <a:cs typeface="Helvetica Neue Light"/>
                <a:sym typeface="Helvetica Neue Light"/>
              </a:defRPr>
            </a:lvl4pPr>
            <a:lvl5pPr marL="2286000" lvl="4" indent="-330200" algn="l">
              <a:lnSpc>
                <a:spcPct val="100000"/>
              </a:lnSpc>
              <a:spcBef>
                <a:spcPts val="400"/>
              </a:spcBef>
              <a:spcAft>
                <a:spcPts val="0"/>
              </a:spcAft>
              <a:buSzPts val="1600"/>
              <a:buChar char="»"/>
              <a:defRPr sz="1600" b="0" i="0">
                <a:latin typeface="Helvetica Neue Light"/>
                <a:ea typeface="Helvetica Neue Light"/>
                <a:cs typeface="Helvetica Neue Light"/>
                <a:sym typeface="Helvetica Neue Light"/>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9" name="Google Shape;79;p123"/>
          <p:cNvSpPr txBox="1">
            <a:spLocks noGrp="1"/>
          </p:cNvSpPr>
          <p:nvPr>
            <p:ph type="title"/>
          </p:nvPr>
        </p:nvSpPr>
        <p:spPr>
          <a:xfrm>
            <a:off x="619200" y="255600"/>
            <a:ext cx="7920000" cy="691200"/>
          </a:xfrm>
          <a:prstGeom prst="rect">
            <a:avLst/>
          </a:prstGeom>
          <a:noFill/>
          <a:ln>
            <a:noFill/>
          </a:ln>
        </p:spPr>
        <p:txBody>
          <a:bodyPr spcFirstLastPara="1" wrap="square" lIns="0" tIns="0" rIns="0" bIns="0" anchor="b" anchorCtr="0">
            <a:noAutofit/>
          </a:bodyPr>
          <a:lstStyle>
            <a:lvl1pPr lvl="0" algn="l">
              <a:lnSpc>
                <a:spcPct val="188888"/>
              </a:lnSpc>
              <a:spcBef>
                <a:spcPts val="0"/>
              </a:spcBef>
              <a:spcAft>
                <a:spcPts val="0"/>
              </a:spcAft>
              <a:buClr>
                <a:srgbClr val="283A5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3"/>
          <p:cNvSpPr txBox="1">
            <a:spLocks noGrp="1"/>
          </p:cNvSpPr>
          <p:nvPr>
            <p:ph type="sldNum" idx="12"/>
          </p:nvPr>
        </p:nvSpPr>
        <p:spPr>
          <a:xfrm>
            <a:off x="619200" y="6236502"/>
            <a:ext cx="2133600" cy="365125"/>
          </a:xfrm>
          <a:prstGeom prst="rect">
            <a:avLst/>
          </a:prstGeom>
          <a:noFill/>
          <a:ln>
            <a:noFill/>
          </a:ln>
        </p:spPr>
        <p:txBody>
          <a:bodyPr spcFirstLastPara="1" wrap="square" lIns="0" tIns="45700" rIns="0" bIns="45700" anchor="b" anchorCtr="0">
            <a:noAutofit/>
          </a:bodyPr>
          <a:lstStyle>
            <a:lvl1pPr marL="0" marR="0" lvl="0" indent="0" algn="l" rtl="0">
              <a:spcBef>
                <a:spcPts val="0"/>
              </a:spcBef>
              <a:buNone/>
              <a:defRPr sz="1200">
                <a:solidFill>
                  <a:schemeClr val="dk2"/>
                </a:solidFill>
                <a:latin typeface="Helvetica Neue Light"/>
                <a:ea typeface="Helvetica Neue Light"/>
                <a:cs typeface="Helvetica Neue Light"/>
                <a:sym typeface="Helvetica Neue Light"/>
              </a:defRPr>
            </a:lvl1pPr>
            <a:lvl2pPr marL="0" marR="0" lvl="1" indent="0" algn="l" rtl="0">
              <a:spcBef>
                <a:spcPts val="0"/>
              </a:spcBef>
              <a:buNone/>
              <a:defRPr sz="1200">
                <a:solidFill>
                  <a:schemeClr val="dk2"/>
                </a:solidFill>
                <a:latin typeface="Helvetica Neue Light"/>
                <a:ea typeface="Helvetica Neue Light"/>
                <a:cs typeface="Helvetica Neue Light"/>
                <a:sym typeface="Helvetica Neue Light"/>
              </a:defRPr>
            </a:lvl2pPr>
            <a:lvl3pPr marL="0" marR="0" lvl="2" indent="0" algn="l" rtl="0">
              <a:spcBef>
                <a:spcPts val="0"/>
              </a:spcBef>
              <a:buNone/>
              <a:defRPr sz="1200">
                <a:solidFill>
                  <a:schemeClr val="dk2"/>
                </a:solidFill>
                <a:latin typeface="Helvetica Neue Light"/>
                <a:ea typeface="Helvetica Neue Light"/>
                <a:cs typeface="Helvetica Neue Light"/>
                <a:sym typeface="Helvetica Neue Light"/>
              </a:defRPr>
            </a:lvl3pPr>
            <a:lvl4pPr marL="0" marR="0" lvl="3" indent="0" algn="l" rtl="0">
              <a:spcBef>
                <a:spcPts val="0"/>
              </a:spcBef>
              <a:buNone/>
              <a:defRPr sz="1200">
                <a:solidFill>
                  <a:schemeClr val="dk2"/>
                </a:solidFill>
                <a:latin typeface="Helvetica Neue Light"/>
                <a:ea typeface="Helvetica Neue Light"/>
                <a:cs typeface="Helvetica Neue Light"/>
                <a:sym typeface="Helvetica Neue Light"/>
              </a:defRPr>
            </a:lvl4pPr>
            <a:lvl5pPr marL="0" marR="0" lvl="4" indent="0" algn="l" rtl="0">
              <a:spcBef>
                <a:spcPts val="0"/>
              </a:spcBef>
              <a:buNone/>
              <a:defRPr sz="1200">
                <a:solidFill>
                  <a:schemeClr val="dk2"/>
                </a:solidFill>
                <a:latin typeface="Helvetica Neue Light"/>
                <a:ea typeface="Helvetica Neue Light"/>
                <a:cs typeface="Helvetica Neue Light"/>
                <a:sym typeface="Helvetica Neue Light"/>
              </a:defRPr>
            </a:lvl5pPr>
            <a:lvl6pPr marL="0" marR="0" lvl="5" indent="0" algn="l" rtl="0">
              <a:spcBef>
                <a:spcPts val="0"/>
              </a:spcBef>
              <a:buNone/>
              <a:defRPr sz="1200">
                <a:solidFill>
                  <a:schemeClr val="dk2"/>
                </a:solidFill>
                <a:latin typeface="Helvetica Neue Light"/>
                <a:ea typeface="Helvetica Neue Light"/>
                <a:cs typeface="Helvetica Neue Light"/>
                <a:sym typeface="Helvetica Neue Light"/>
              </a:defRPr>
            </a:lvl6pPr>
            <a:lvl7pPr marL="0" marR="0" lvl="6" indent="0" algn="l" rtl="0">
              <a:spcBef>
                <a:spcPts val="0"/>
              </a:spcBef>
              <a:buNone/>
              <a:defRPr sz="1200">
                <a:solidFill>
                  <a:schemeClr val="dk2"/>
                </a:solidFill>
                <a:latin typeface="Helvetica Neue Light"/>
                <a:ea typeface="Helvetica Neue Light"/>
                <a:cs typeface="Helvetica Neue Light"/>
                <a:sym typeface="Helvetica Neue Light"/>
              </a:defRPr>
            </a:lvl7pPr>
            <a:lvl8pPr marL="0" marR="0" lvl="7" indent="0" algn="l" rtl="0">
              <a:spcBef>
                <a:spcPts val="0"/>
              </a:spcBef>
              <a:buNone/>
              <a:defRPr sz="1200">
                <a:solidFill>
                  <a:schemeClr val="dk2"/>
                </a:solidFill>
                <a:latin typeface="Helvetica Neue Light"/>
                <a:ea typeface="Helvetica Neue Light"/>
                <a:cs typeface="Helvetica Neue Light"/>
                <a:sym typeface="Helvetica Neue Light"/>
              </a:defRPr>
            </a:lvl8pPr>
            <a:lvl9pPr marL="0" marR="0" lvl="8" indent="0" algn="l" rtl="0">
              <a:spcBef>
                <a:spcPts val="0"/>
              </a:spcBef>
              <a:buNone/>
              <a:defRPr sz="1200">
                <a:solidFill>
                  <a:schemeClr val="dk2"/>
                </a:solidFill>
                <a:latin typeface="Helvetica Neue Light"/>
                <a:ea typeface="Helvetica Neue Light"/>
                <a:cs typeface="Helvetica Neue Light"/>
                <a:sym typeface="Helvetica Neue Light"/>
              </a:defRPr>
            </a:lvl9pPr>
          </a:lstStyle>
          <a:p>
            <a:pPr marL="0" lvl="0" indent="0" algn="l" rtl="0">
              <a:spcBef>
                <a:spcPts val="0"/>
              </a:spcBef>
              <a:spcAft>
                <a:spcPts val="0"/>
              </a:spcAft>
              <a:buNone/>
            </a:pPr>
            <a:fld id="{00000000-1234-1234-1234-123412341234}" type="slidenum">
              <a:rPr lang="en-GB"/>
              <a:t>‹#›</a:t>
            </a:fld>
            <a:r>
              <a:rPr lang="en-GB"/>
              <a:t> | Document Title</a:t>
            </a:r>
            <a:endParaRPr sz="1400">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81"/>
        <p:cNvGrpSpPr/>
        <p:nvPr/>
      </p:nvGrpSpPr>
      <p:grpSpPr>
        <a:xfrm>
          <a:off x="0" y="0"/>
          <a:ext cx="0" cy="0"/>
          <a:chOff x="0" y="0"/>
          <a:chExt cx="0" cy="0"/>
        </a:xfrm>
      </p:grpSpPr>
      <p:sp>
        <p:nvSpPr>
          <p:cNvPr id="82" name="Google Shape;82;p124"/>
          <p:cNvSpPr txBox="1">
            <a:spLocks noGrp="1"/>
          </p:cNvSpPr>
          <p:nvPr>
            <p:ph type="title"/>
          </p:nvPr>
        </p:nvSpPr>
        <p:spPr>
          <a:xfrm>
            <a:off x="619200" y="255600"/>
            <a:ext cx="8218488" cy="691200"/>
          </a:xfrm>
          <a:prstGeom prst="rect">
            <a:avLst/>
          </a:prstGeom>
          <a:noFill/>
          <a:ln>
            <a:noFill/>
          </a:ln>
        </p:spPr>
        <p:txBody>
          <a:bodyPr spcFirstLastPara="1" wrap="square" lIns="0" tIns="0" rIns="0" bIns="0" anchor="b" anchorCtr="0">
            <a:noAutofit/>
          </a:bodyPr>
          <a:lstStyle>
            <a:lvl1pPr lvl="0" algn="l">
              <a:lnSpc>
                <a:spcPct val="188888"/>
              </a:lnSpc>
              <a:spcBef>
                <a:spcPts val="0"/>
              </a:spcBef>
              <a:spcAft>
                <a:spcPts val="0"/>
              </a:spcAft>
              <a:buClr>
                <a:srgbClr val="283A5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24"/>
          <p:cNvSpPr txBox="1">
            <a:spLocks noGrp="1"/>
          </p:cNvSpPr>
          <p:nvPr>
            <p:ph type="body" idx="1"/>
          </p:nvPr>
        </p:nvSpPr>
        <p:spPr>
          <a:xfrm>
            <a:off x="619200" y="1440000"/>
            <a:ext cx="8229600" cy="4419599"/>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400"/>
              </a:spcBef>
              <a:spcAft>
                <a:spcPts val="0"/>
              </a:spcAft>
              <a:buSzPts val="1800"/>
              <a:buNone/>
              <a:defRPr/>
            </a:lvl1pPr>
            <a:lvl2pPr marL="914400" lvl="1" indent="-228600" algn="l">
              <a:lnSpc>
                <a:spcPct val="100000"/>
              </a:lnSpc>
              <a:spcBef>
                <a:spcPts val="400"/>
              </a:spcBef>
              <a:spcAft>
                <a:spcPts val="0"/>
              </a:spcAft>
              <a:buClr>
                <a:schemeClr val="dk1"/>
              </a:buClr>
              <a:buSzPts val="1800"/>
              <a:buNone/>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Clr>
                <a:schemeClr val="dk1"/>
              </a:buClr>
              <a:buSzPts val="1800"/>
              <a:buChar char="−"/>
              <a:defRPr/>
            </a:lvl4pPr>
            <a:lvl5pPr marL="2286000" lvl="4" indent="-342900" algn="l">
              <a:lnSpc>
                <a:spcPct val="100000"/>
              </a:lnSpc>
              <a:spcBef>
                <a:spcPts val="40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4" name="Google Shape;84;p12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5" name="Google Shape;85;p124"/>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6" name="Google Shape;86;p124"/>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87" name="Google Shape;87;p124"/>
          <p:cNvSpPr txBox="1">
            <a:spLocks noGrp="1"/>
          </p:cNvSpPr>
          <p:nvPr>
            <p:ph type="body" idx="2"/>
          </p:nvPr>
        </p:nvSpPr>
        <p:spPr>
          <a:xfrm>
            <a:off x="425286" y="705600"/>
            <a:ext cx="8282151" cy="36353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400"/>
              </a:spcBef>
              <a:spcAft>
                <a:spcPts val="0"/>
              </a:spcAft>
              <a:buSzPts val="2500"/>
              <a:buFont typeface="Helvetica Neue Light"/>
              <a:buNone/>
              <a:defRPr sz="2500" b="0">
                <a:solidFill>
                  <a:srgbClr val="222221"/>
                </a:solidFill>
              </a:defRPr>
            </a:lvl1pPr>
            <a:lvl2pPr marL="914400" lvl="1" indent="-228600" algn="l">
              <a:lnSpc>
                <a:spcPct val="100000"/>
              </a:lnSpc>
              <a:spcBef>
                <a:spcPts val="400"/>
              </a:spcBef>
              <a:spcAft>
                <a:spcPts val="0"/>
              </a:spcAft>
              <a:buClr>
                <a:schemeClr val="dk1"/>
              </a:buClr>
              <a:buSzPts val="2500"/>
              <a:buFont typeface="Helvetica Neue Light"/>
              <a:buNone/>
              <a:defRPr sz="2500"/>
            </a:lvl2pPr>
            <a:lvl3pPr marL="1371600" lvl="2" indent="-228600" algn="l">
              <a:lnSpc>
                <a:spcPct val="100000"/>
              </a:lnSpc>
              <a:spcBef>
                <a:spcPts val="400"/>
              </a:spcBef>
              <a:spcAft>
                <a:spcPts val="0"/>
              </a:spcAft>
              <a:buSzPts val="2500"/>
              <a:buNone/>
              <a:defRPr sz="2500"/>
            </a:lvl3pPr>
            <a:lvl4pPr marL="1828800" lvl="3" indent="-228600" algn="l">
              <a:lnSpc>
                <a:spcPct val="100000"/>
              </a:lnSpc>
              <a:spcBef>
                <a:spcPts val="400"/>
              </a:spcBef>
              <a:spcAft>
                <a:spcPts val="0"/>
              </a:spcAft>
              <a:buClr>
                <a:schemeClr val="dk1"/>
              </a:buClr>
              <a:buSzPts val="2500"/>
              <a:buNone/>
              <a:defRPr sz="2500"/>
            </a:lvl4pPr>
            <a:lvl5pPr marL="2286000" lvl="4" indent="-228600" algn="l">
              <a:lnSpc>
                <a:spcPct val="100000"/>
              </a:lnSpc>
              <a:spcBef>
                <a:spcPts val="400"/>
              </a:spcBef>
              <a:spcAft>
                <a:spcPts val="0"/>
              </a:spcAft>
              <a:buSzPts val="2500"/>
              <a:buNone/>
              <a:defRPr sz="2500"/>
            </a:lvl5pPr>
            <a:lvl6pPr marL="2743200" lvl="5" indent="-228600" algn="l">
              <a:spcBef>
                <a:spcPts val="500"/>
              </a:spcBef>
              <a:spcAft>
                <a:spcPts val="0"/>
              </a:spcAft>
              <a:buClr>
                <a:schemeClr val="dk1"/>
              </a:buClr>
              <a:buSzPts val="2500"/>
              <a:buNone/>
              <a:defRPr sz="2500" b="0" i="0">
                <a:latin typeface="Gill Sans"/>
                <a:ea typeface="Gill Sans"/>
                <a:cs typeface="Gill Sans"/>
                <a:sym typeface="Gill Sans"/>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96"/>
        <p:cNvGrpSpPr/>
        <p:nvPr/>
      </p:nvGrpSpPr>
      <p:grpSpPr>
        <a:xfrm>
          <a:off x="0" y="0"/>
          <a:ext cx="0" cy="0"/>
          <a:chOff x="0" y="0"/>
          <a:chExt cx="0" cy="0"/>
        </a:xfrm>
      </p:grpSpPr>
      <p:sp>
        <p:nvSpPr>
          <p:cNvPr id="97" name="Google Shape;97;p126"/>
          <p:cNvSpPr txBox="1">
            <a:spLocks noGrp="1"/>
          </p:cNvSpPr>
          <p:nvPr>
            <p:ph type="title"/>
          </p:nvPr>
        </p:nvSpPr>
        <p:spPr>
          <a:xfrm>
            <a:off x="619200" y="255600"/>
            <a:ext cx="8218488" cy="691200"/>
          </a:xfrm>
          <a:prstGeom prst="rect">
            <a:avLst/>
          </a:prstGeom>
          <a:noFill/>
          <a:ln>
            <a:noFill/>
          </a:ln>
        </p:spPr>
        <p:txBody>
          <a:bodyPr spcFirstLastPara="1" wrap="square" lIns="0" tIns="0" rIns="0" bIns="0" anchor="b" anchorCtr="0">
            <a:noAutofit/>
          </a:bodyPr>
          <a:lstStyle>
            <a:lvl1pPr lvl="0" algn="l">
              <a:lnSpc>
                <a:spcPct val="188888"/>
              </a:lnSpc>
              <a:spcBef>
                <a:spcPts val="0"/>
              </a:spcBef>
              <a:spcAft>
                <a:spcPts val="0"/>
              </a:spcAft>
              <a:buClr>
                <a:srgbClr val="283A5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26"/>
          <p:cNvSpPr txBox="1">
            <a:spLocks noGrp="1"/>
          </p:cNvSpPr>
          <p:nvPr>
            <p:ph type="body" idx="1"/>
          </p:nvPr>
        </p:nvSpPr>
        <p:spPr>
          <a:xfrm>
            <a:off x="619200" y="1440000"/>
            <a:ext cx="8229600" cy="4419599"/>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400"/>
              </a:spcBef>
              <a:spcAft>
                <a:spcPts val="0"/>
              </a:spcAft>
              <a:buSzPts val="1800"/>
              <a:buNone/>
              <a:defRPr/>
            </a:lvl1pPr>
            <a:lvl2pPr marL="914400" lvl="1" indent="-228600" algn="l">
              <a:lnSpc>
                <a:spcPct val="100000"/>
              </a:lnSpc>
              <a:spcBef>
                <a:spcPts val="400"/>
              </a:spcBef>
              <a:spcAft>
                <a:spcPts val="0"/>
              </a:spcAft>
              <a:buClr>
                <a:schemeClr val="dk1"/>
              </a:buClr>
              <a:buSzPts val="1800"/>
              <a:buNone/>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Clr>
                <a:schemeClr val="dk1"/>
              </a:buClr>
              <a:buSzPts val="1800"/>
              <a:buChar char="−"/>
              <a:defRPr/>
            </a:lvl4pPr>
            <a:lvl5pPr marL="2286000" lvl="4" indent="-342900" algn="l">
              <a:lnSpc>
                <a:spcPct val="100000"/>
              </a:lnSpc>
              <a:spcBef>
                <a:spcPts val="40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9" name="Google Shape;99;p126"/>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0" name="Google Shape;100;p126"/>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1" name="Google Shape;101;p126"/>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102" name="Google Shape;102;p126"/>
          <p:cNvSpPr txBox="1">
            <a:spLocks noGrp="1"/>
          </p:cNvSpPr>
          <p:nvPr>
            <p:ph type="body" idx="2"/>
          </p:nvPr>
        </p:nvSpPr>
        <p:spPr>
          <a:xfrm>
            <a:off x="425286" y="705600"/>
            <a:ext cx="8282151" cy="36353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400"/>
              </a:spcBef>
              <a:spcAft>
                <a:spcPts val="0"/>
              </a:spcAft>
              <a:buSzPts val="2500"/>
              <a:buFont typeface="Helvetica Neue Light"/>
              <a:buNone/>
              <a:defRPr sz="2500" b="0">
                <a:solidFill>
                  <a:srgbClr val="222221"/>
                </a:solidFill>
              </a:defRPr>
            </a:lvl1pPr>
            <a:lvl2pPr marL="914400" lvl="1" indent="-228600" algn="l">
              <a:lnSpc>
                <a:spcPct val="100000"/>
              </a:lnSpc>
              <a:spcBef>
                <a:spcPts val="400"/>
              </a:spcBef>
              <a:spcAft>
                <a:spcPts val="0"/>
              </a:spcAft>
              <a:buClr>
                <a:schemeClr val="dk1"/>
              </a:buClr>
              <a:buSzPts val="2500"/>
              <a:buFont typeface="Helvetica Neue Light"/>
              <a:buNone/>
              <a:defRPr sz="2500"/>
            </a:lvl2pPr>
            <a:lvl3pPr marL="1371600" lvl="2" indent="-228600" algn="l">
              <a:lnSpc>
                <a:spcPct val="100000"/>
              </a:lnSpc>
              <a:spcBef>
                <a:spcPts val="400"/>
              </a:spcBef>
              <a:spcAft>
                <a:spcPts val="0"/>
              </a:spcAft>
              <a:buSzPts val="2500"/>
              <a:buNone/>
              <a:defRPr sz="2500"/>
            </a:lvl3pPr>
            <a:lvl4pPr marL="1828800" lvl="3" indent="-228600" algn="l">
              <a:lnSpc>
                <a:spcPct val="100000"/>
              </a:lnSpc>
              <a:spcBef>
                <a:spcPts val="400"/>
              </a:spcBef>
              <a:spcAft>
                <a:spcPts val="0"/>
              </a:spcAft>
              <a:buClr>
                <a:schemeClr val="dk1"/>
              </a:buClr>
              <a:buSzPts val="2500"/>
              <a:buNone/>
              <a:defRPr sz="2500"/>
            </a:lvl4pPr>
            <a:lvl5pPr marL="2286000" lvl="4" indent="-228600" algn="l">
              <a:lnSpc>
                <a:spcPct val="100000"/>
              </a:lnSpc>
              <a:spcBef>
                <a:spcPts val="400"/>
              </a:spcBef>
              <a:spcAft>
                <a:spcPts val="0"/>
              </a:spcAft>
              <a:buSzPts val="2500"/>
              <a:buNone/>
              <a:defRPr sz="2500"/>
            </a:lvl5pPr>
            <a:lvl6pPr marL="2743200" lvl="5" indent="-228600" algn="l">
              <a:spcBef>
                <a:spcPts val="500"/>
              </a:spcBef>
              <a:spcAft>
                <a:spcPts val="0"/>
              </a:spcAft>
              <a:buClr>
                <a:schemeClr val="dk1"/>
              </a:buClr>
              <a:buSzPts val="2500"/>
              <a:buNone/>
              <a:defRPr sz="2500" b="0" i="0">
                <a:latin typeface="Gill Sans"/>
                <a:ea typeface="Gill Sans"/>
                <a:cs typeface="Gill Sans"/>
                <a:sym typeface="Gill Sans"/>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3"/>
        <p:cNvGrpSpPr/>
        <p:nvPr/>
      </p:nvGrpSpPr>
      <p:grpSpPr>
        <a:xfrm>
          <a:off x="0" y="0"/>
          <a:ext cx="0" cy="0"/>
          <a:chOff x="0" y="0"/>
          <a:chExt cx="0" cy="0"/>
        </a:xfrm>
      </p:grpSpPr>
      <p:sp>
        <p:nvSpPr>
          <p:cNvPr id="104" name="Google Shape;104;p127"/>
          <p:cNvSpPr txBox="1">
            <a:spLocks noGrp="1"/>
          </p:cNvSpPr>
          <p:nvPr>
            <p:ph type="title"/>
          </p:nvPr>
        </p:nvSpPr>
        <p:spPr>
          <a:xfrm>
            <a:off x="619200" y="255600"/>
            <a:ext cx="8218488" cy="691200"/>
          </a:xfrm>
          <a:prstGeom prst="rect">
            <a:avLst/>
          </a:prstGeom>
          <a:noFill/>
          <a:ln>
            <a:noFill/>
          </a:ln>
        </p:spPr>
        <p:txBody>
          <a:bodyPr spcFirstLastPara="1" wrap="square" lIns="0" tIns="0" rIns="0" bIns="0" anchor="b" anchorCtr="0">
            <a:noAutofit/>
          </a:bodyPr>
          <a:lstStyle>
            <a:lvl1pPr lvl="0" algn="l">
              <a:lnSpc>
                <a:spcPct val="121428"/>
              </a:lnSpc>
              <a:spcBef>
                <a:spcPts val="0"/>
              </a:spcBef>
              <a:spcAft>
                <a:spcPts val="0"/>
              </a:spcAft>
              <a:buClr>
                <a:srgbClr val="283A51"/>
              </a:buClr>
              <a:buSzPts val="2800"/>
              <a:buFont typeface="Helvetica Neue Light"/>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127"/>
          <p:cNvSpPr txBox="1">
            <a:spLocks noGrp="1"/>
          </p:cNvSpPr>
          <p:nvPr>
            <p:ph type="body" idx="1"/>
          </p:nvPr>
        </p:nvSpPr>
        <p:spPr>
          <a:xfrm>
            <a:off x="457200" y="1535113"/>
            <a:ext cx="4040188" cy="639762"/>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400"/>
              </a:spcBef>
              <a:spcAft>
                <a:spcPts val="0"/>
              </a:spcAft>
              <a:buSzPts val="2400"/>
              <a:buFont typeface="Helvetica Neue Light"/>
              <a:buNone/>
              <a:defRPr sz="2400" b="1"/>
            </a:lvl1pPr>
            <a:lvl2pPr marL="914400" lvl="1" indent="-228600" algn="l">
              <a:lnSpc>
                <a:spcPct val="100000"/>
              </a:lnSpc>
              <a:spcBef>
                <a:spcPts val="400"/>
              </a:spcBef>
              <a:spcAft>
                <a:spcPts val="0"/>
              </a:spcAft>
              <a:buClr>
                <a:schemeClr val="dk1"/>
              </a:buClr>
              <a:buSzPts val="2000"/>
              <a:buFont typeface="Helvetica Neue Light"/>
              <a:buNone/>
              <a:defRPr sz="2000" b="1"/>
            </a:lvl2pPr>
            <a:lvl3pPr marL="1371600" lvl="2" indent="-228600" algn="l">
              <a:lnSpc>
                <a:spcPct val="100000"/>
              </a:lnSpc>
              <a:spcBef>
                <a:spcPts val="400"/>
              </a:spcBef>
              <a:spcAft>
                <a:spcPts val="0"/>
              </a:spcAft>
              <a:buSzPts val="1800"/>
              <a:buNone/>
              <a:defRPr sz="1800" b="1"/>
            </a:lvl3pPr>
            <a:lvl4pPr marL="1828800" lvl="3" indent="-228600" algn="l">
              <a:lnSpc>
                <a:spcPct val="100000"/>
              </a:lnSpc>
              <a:spcBef>
                <a:spcPts val="400"/>
              </a:spcBef>
              <a:spcAft>
                <a:spcPts val="0"/>
              </a:spcAft>
              <a:buClr>
                <a:schemeClr val="dk1"/>
              </a:buClr>
              <a:buSzPts val="1600"/>
              <a:buNone/>
              <a:defRPr sz="1600" b="1"/>
            </a:lvl4pPr>
            <a:lvl5pPr marL="2286000" lvl="4" indent="-228600" algn="l">
              <a:lnSpc>
                <a:spcPct val="100000"/>
              </a:lnSpc>
              <a:spcBef>
                <a:spcPts val="400"/>
              </a:spcBef>
              <a:spcAft>
                <a:spcPts val="0"/>
              </a:spcAft>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06" name="Google Shape;106;p127"/>
          <p:cNvSpPr txBox="1">
            <a:spLocks noGrp="1"/>
          </p:cNvSpPr>
          <p:nvPr>
            <p:ph type="body" idx="2"/>
          </p:nvPr>
        </p:nvSpPr>
        <p:spPr>
          <a:xfrm>
            <a:off x="457200" y="2174875"/>
            <a:ext cx="4040188" cy="3951288"/>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400"/>
              </a:spcBef>
              <a:spcAft>
                <a:spcPts val="0"/>
              </a:spcAft>
              <a:buSzPts val="2400"/>
              <a:buFont typeface="Helvetica Neue Light"/>
              <a:buNone/>
              <a:defRPr sz="2400"/>
            </a:lvl1pPr>
            <a:lvl2pPr marL="914400" lvl="1" indent="-228600" algn="l">
              <a:lnSpc>
                <a:spcPct val="100000"/>
              </a:lnSpc>
              <a:spcBef>
                <a:spcPts val="400"/>
              </a:spcBef>
              <a:spcAft>
                <a:spcPts val="0"/>
              </a:spcAft>
              <a:buClr>
                <a:schemeClr val="dk1"/>
              </a:buClr>
              <a:buSzPts val="2000"/>
              <a:buFont typeface="Helvetica Neue Light"/>
              <a:buNone/>
              <a:defRPr sz="2000"/>
            </a:lvl2pPr>
            <a:lvl3pPr marL="1371600" lvl="2" indent="-342900" algn="l">
              <a:lnSpc>
                <a:spcPct val="100000"/>
              </a:lnSpc>
              <a:spcBef>
                <a:spcPts val="400"/>
              </a:spcBef>
              <a:spcAft>
                <a:spcPts val="0"/>
              </a:spcAft>
              <a:buSzPts val="1800"/>
              <a:buChar char="•"/>
              <a:defRPr sz="1800"/>
            </a:lvl3pPr>
            <a:lvl4pPr marL="1828800" lvl="3" indent="-330200" algn="l">
              <a:lnSpc>
                <a:spcPct val="100000"/>
              </a:lnSpc>
              <a:spcBef>
                <a:spcPts val="400"/>
              </a:spcBef>
              <a:spcAft>
                <a:spcPts val="0"/>
              </a:spcAft>
              <a:buClr>
                <a:schemeClr val="dk1"/>
              </a:buClr>
              <a:buSzPts val="1600"/>
              <a:buChar char="−"/>
              <a:defRPr sz="1600"/>
            </a:lvl4pPr>
            <a:lvl5pPr marL="2286000" lvl="4" indent="-330200" algn="l">
              <a:lnSpc>
                <a:spcPct val="100000"/>
              </a:lnSpc>
              <a:spcBef>
                <a:spcPts val="400"/>
              </a:spcBef>
              <a:spcAft>
                <a:spcPts val="0"/>
              </a:spcAft>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07" name="Google Shape;107;p127"/>
          <p:cNvSpPr txBox="1">
            <a:spLocks noGrp="1"/>
          </p:cNvSpPr>
          <p:nvPr>
            <p:ph type="body" idx="3"/>
          </p:nvPr>
        </p:nvSpPr>
        <p:spPr>
          <a:xfrm>
            <a:off x="4645028" y="1535113"/>
            <a:ext cx="4041775" cy="639762"/>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400"/>
              </a:spcBef>
              <a:spcAft>
                <a:spcPts val="0"/>
              </a:spcAft>
              <a:buSzPts val="2400"/>
              <a:buFont typeface="Helvetica Neue Light"/>
              <a:buNone/>
              <a:defRPr sz="2400" b="1"/>
            </a:lvl1pPr>
            <a:lvl2pPr marL="914400" lvl="1" indent="-228600" algn="l">
              <a:lnSpc>
                <a:spcPct val="100000"/>
              </a:lnSpc>
              <a:spcBef>
                <a:spcPts val="400"/>
              </a:spcBef>
              <a:spcAft>
                <a:spcPts val="0"/>
              </a:spcAft>
              <a:buClr>
                <a:schemeClr val="dk1"/>
              </a:buClr>
              <a:buSzPts val="2000"/>
              <a:buFont typeface="Helvetica Neue Light"/>
              <a:buNone/>
              <a:defRPr sz="2000" b="1"/>
            </a:lvl2pPr>
            <a:lvl3pPr marL="1371600" lvl="2" indent="-228600" algn="l">
              <a:lnSpc>
                <a:spcPct val="100000"/>
              </a:lnSpc>
              <a:spcBef>
                <a:spcPts val="400"/>
              </a:spcBef>
              <a:spcAft>
                <a:spcPts val="0"/>
              </a:spcAft>
              <a:buSzPts val="1800"/>
              <a:buNone/>
              <a:defRPr sz="1800" b="1"/>
            </a:lvl3pPr>
            <a:lvl4pPr marL="1828800" lvl="3" indent="-228600" algn="l">
              <a:lnSpc>
                <a:spcPct val="100000"/>
              </a:lnSpc>
              <a:spcBef>
                <a:spcPts val="400"/>
              </a:spcBef>
              <a:spcAft>
                <a:spcPts val="0"/>
              </a:spcAft>
              <a:buClr>
                <a:schemeClr val="dk1"/>
              </a:buClr>
              <a:buSzPts val="1600"/>
              <a:buNone/>
              <a:defRPr sz="1600" b="1"/>
            </a:lvl4pPr>
            <a:lvl5pPr marL="2286000" lvl="4" indent="-228600" algn="l">
              <a:lnSpc>
                <a:spcPct val="100000"/>
              </a:lnSpc>
              <a:spcBef>
                <a:spcPts val="400"/>
              </a:spcBef>
              <a:spcAft>
                <a:spcPts val="0"/>
              </a:spcAft>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08" name="Google Shape;108;p127"/>
          <p:cNvSpPr txBox="1">
            <a:spLocks noGrp="1"/>
          </p:cNvSpPr>
          <p:nvPr>
            <p:ph type="body" idx="4"/>
          </p:nvPr>
        </p:nvSpPr>
        <p:spPr>
          <a:xfrm>
            <a:off x="4645028" y="2174875"/>
            <a:ext cx="4041775" cy="3951288"/>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400"/>
              </a:spcBef>
              <a:spcAft>
                <a:spcPts val="0"/>
              </a:spcAft>
              <a:buSzPts val="2400"/>
              <a:buFont typeface="Helvetica Neue Light"/>
              <a:buNone/>
              <a:defRPr sz="2400"/>
            </a:lvl1pPr>
            <a:lvl2pPr marL="914400" lvl="1" indent="-228600" algn="l">
              <a:lnSpc>
                <a:spcPct val="100000"/>
              </a:lnSpc>
              <a:spcBef>
                <a:spcPts val="400"/>
              </a:spcBef>
              <a:spcAft>
                <a:spcPts val="0"/>
              </a:spcAft>
              <a:buClr>
                <a:schemeClr val="dk1"/>
              </a:buClr>
              <a:buSzPts val="2000"/>
              <a:buFont typeface="Helvetica Neue Light"/>
              <a:buNone/>
              <a:defRPr sz="2000"/>
            </a:lvl2pPr>
            <a:lvl3pPr marL="1371600" lvl="2" indent="-342900" algn="l">
              <a:lnSpc>
                <a:spcPct val="100000"/>
              </a:lnSpc>
              <a:spcBef>
                <a:spcPts val="400"/>
              </a:spcBef>
              <a:spcAft>
                <a:spcPts val="0"/>
              </a:spcAft>
              <a:buSzPts val="1800"/>
              <a:buChar char="•"/>
              <a:defRPr sz="1800"/>
            </a:lvl3pPr>
            <a:lvl4pPr marL="1828800" lvl="3" indent="-330200" algn="l">
              <a:lnSpc>
                <a:spcPct val="100000"/>
              </a:lnSpc>
              <a:spcBef>
                <a:spcPts val="400"/>
              </a:spcBef>
              <a:spcAft>
                <a:spcPts val="0"/>
              </a:spcAft>
              <a:buClr>
                <a:schemeClr val="dk1"/>
              </a:buClr>
              <a:buSzPts val="1600"/>
              <a:buChar char="−"/>
              <a:defRPr sz="1600"/>
            </a:lvl4pPr>
            <a:lvl5pPr marL="2286000" lvl="4" indent="-330200" algn="l">
              <a:lnSpc>
                <a:spcPct val="100000"/>
              </a:lnSpc>
              <a:spcBef>
                <a:spcPts val="400"/>
              </a:spcBef>
              <a:spcAft>
                <a:spcPts val="0"/>
              </a:spcAft>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09" name="Google Shape;109;p127"/>
          <p:cNvSpPr txBox="1">
            <a:spLocks noGrp="1"/>
          </p:cNvSpPr>
          <p:nvPr>
            <p:ph type="dt" idx="10"/>
          </p:nvPr>
        </p:nvSpPr>
        <p:spPr>
          <a:xfrm>
            <a:off x="457200" y="6356356"/>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0" name="Google Shape;110;p127"/>
          <p:cNvSpPr txBox="1">
            <a:spLocks noGrp="1"/>
          </p:cNvSpPr>
          <p:nvPr>
            <p:ph type="ftr" idx="11"/>
          </p:nvPr>
        </p:nvSpPr>
        <p:spPr>
          <a:xfrm>
            <a:off x="3124200" y="6356356"/>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1" name="Google Shape;111;p127"/>
          <p:cNvSpPr txBox="1">
            <a:spLocks noGrp="1"/>
          </p:cNvSpPr>
          <p:nvPr>
            <p:ph type="sldNum" idx="12"/>
          </p:nvPr>
        </p:nvSpPr>
        <p:spPr>
          <a:xfrm>
            <a:off x="6553200" y="6356356"/>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12"/>
        <p:cNvGrpSpPr/>
        <p:nvPr/>
      </p:nvGrpSpPr>
      <p:grpSpPr>
        <a:xfrm>
          <a:off x="0" y="0"/>
          <a:ext cx="0" cy="0"/>
          <a:chOff x="0" y="0"/>
          <a:chExt cx="0" cy="0"/>
        </a:xfrm>
      </p:grpSpPr>
      <p:sp>
        <p:nvSpPr>
          <p:cNvPr id="113" name="Google Shape;113;p128"/>
          <p:cNvSpPr txBox="1">
            <a:spLocks noGrp="1"/>
          </p:cNvSpPr>
          <p:nvPr>
            <p:ph type="title"/>
          </p:nvPr>
        </p:nvSpPr>
        <p:spPr>
          <a:xfrm>
            <a:off x="619200" y="255600"/>
            <a:ext cx="8218488" cy="691200"/>
          </a:xfrm>
          <a:prstGeom prst="rect">
            <a:avLst/>
          </a:prstGeom>
          <a:noFill/>
          <a:ln>
            <a:noFill/>
          </a:ln>
        </p:spPr>
        <p:txBody>
          <a:bodyPr spcFirstLastPara="1" wrap="square" lIns="0" tIns="0" rIns="0" bIns="0" anchor="b" anchorCtr="0">
            <a:noAutofit/>
          </a:bodyPr>
          <a:lstStyle>
            <a:lvl1pPr lvl="0" algn="l">
              <a:lnSpc>
                <a:spcPct val="188888"/>
              </a:lnSpc>
              <a:spcBef>
                <a:spcPts val="0"/>
              </a:spcBef>
              <a:spcAft>
                <a:spcPts val="0"/>
              </a:spcAft>
              <a:buClr>
                <a:srgbClr val="283A5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128"/>
          <p:cNvSpPr txBox="1">
            <a:spLocks noGrp="1"/>
          </p:cNvSpPr>
          <p:nvPr>
            <p:ph type="body" idx="1"/>
          </p:nvPr>
        </p:nvSpPr>
        <p:spPr>
          <a:xfrm>
            <a:off x="619200" y="1440000"/>
            <a:ext cx="8229600" cy="4419599"/>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400"/>
              </a:spcBef>
              <a:spcAft>
                <a:spcPts val="0"/>
              </a:spcAft>
              <a:buSzPts val="1800"/>
              <a:buNone/>
              <a:defRPr/>
            </a:lvl1pPr>
            <a:lvl2pPr marL="914400" lvl="1" indent="-228600" algn="l">
              <a:lnSpc>
                <a:spcPct val="100000"/>
              </a:lnSpc>
              <a:spcBef>
                <a:spcPts val="400"/>
              </a:spcBef>
              <a:spcAft>
                <a:spcPts val="0"/>
              </a:spcAft>
              <a:buClr>
                <a:schemeClr val="dk1"/>
              </a:buClr>
              <a:buSzPts val="1800"/>
              <a:buNone/>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Clr>
                <a:schemeClr val="dk1"/>
              </a:buClr>
              <a:buSzPts val="1800"/>
              <a:buChar char="−"/>
              <a:defRPr/>
            </a:lvl4pPr>
            <a:lvl5pPr marL="2286000" lvl="4" indent="-342900" algn="l">
              <a:lnSpc>
                <a:spcPct val="100000"/>
              </a:lnSpc>
              <a:spcBef>
                <a:spcPts val="40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5" name="Google Shape;115;p128"/>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6" name="Google Shape;116;p128"/>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7" name="Google Shape;117;p128"/>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118" name="Google Shape;118;p128"/>
          <p:cNvSpPr txBox="1">
            <a:spLocks noGrp="1"/>
          </p:cNvSpPr>
          <p:nvPr>
            <p:ph type="body" idx="2"/>
          </p:nvPr>
        </p:nvSpPr>
        <p:spPr>
          <a:xfrm>
            <a:off x="425286" y="705600"/>
            <a:ext cx="8282151" cy="36353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400"/>
              </a:spcBef>
              <a:spcAft>
                <a:spcPts val="0"/>
              </a:spcAft>
              <a:buSzPts val="2500"/>
              <a:buFont typeface="Helvetica Neue Light"/>
              <a:buNone/>
              <a:defRPr sz="2500" b="0">
                <a:solidFill>
                  <a:srgbClr val="222221"/>
                </a:solidFill>
              </a:defRPr>
            </a:lvl1pPr>
            <a:lvl2pPr marL="914400" lvl="1" indent="-228600" algn="l">
              <a:lnSpc>
                <a:spcPct val="100000"/>
              </a:lnSpc>
              <a:spcBef>
                <a:spcPts val="400"/>
              </a:spcBef>
              <a:spcAft>
                <a:spcPts val="0"/>
              </a:spcAft>
              <a:buClr>
                <a:schemeClr val="dk1"/>
              </a:buClr>
              <a:buSzPts val="2500"/>
              <a:buFont typeface="Helvetica Neue Light"/>
              <a:buNone/>
              <a:defRPr sz="2500"/>
            </a:lvl2pPr>
            <a:lvl3pPr marL="1371600" lvl="2" indent="-228600" algn="l">
              <a:lnSpc>
                <a:spcPct val="100000"/>
              </a:lnSpc>
              <a:spcBef>
                <a:spcPts val="400"/>
              </a:spcBef>
              <a:spcAft>
                <a:spcPts val="0"/>
              </a:spcAft>
              <a:buSzPts val="2500"/>
              <a:buNone/>
              <a:defRPr sz="2500"/>
            </a:lvl3pPr>
            <a:lvl4pPr marL="1828800" lvl="3" indent="-228600" algn="l">
              <a:lnSpc>
                <a:spcPct val="100000"/>
              </a:lnSpc>
              <a:spcBef>
                <a:spcPts val="400"/>
              </a:spcBef>
              <a:spcAft>
                <a:spcPts val="0"/>
              </a:spcAft>
              <a:buClr>
                <a:schemeClr val="dk1"/>
              </a:buClr>
              <a:buSzPts val="2500"/>
              <a:buNone/>
              <a:defRPr sz="2500"/>
            </a:lvl4pPr>
            <a:lvl5pPr marL="2286000" lvl="4" indent="-228600" algn="l">
              <a:lnSpc>
                <a:spcPct val="100000"/>
              </a:lnSpc>
              <a:spcBef>
                <a:spcPts val="400"/>
              </a:spcBef>
              <a:spcAft>
                <a:spcPts val="0"/>
              </a:spcAft>
              <a:buSzPts val="2500"/>
              <a:buNone/>
              <a:defRPr sz="2500"/>
            </a:lvl5pPr>
            <a:lvl6pPr marL="2743200" lvl="5" indent="-228600" algn="l">
              <a:spcBef>
                <a:spcPts val="500"/>
              </a:spcBef>
              <a:spcAft>
                <a:spcPts val="0"/>
              </a:spcAft>
              <a:buClr>
                <a:schemeClr val="dk1"/>
              </a:buClr>
              <a:buSzPts val="2500"/>
              <a:buNone/>
              <a:defRPr sz="2500" b="0" i="0">
                <a:latin typeface="Gill Sans"/>
                <a:ea typeface="Gill Sans"/>
                <a:cs typeface="Gill Sans"/>
                <a:sym typeface="Gill Sans"/>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19"/>
        <p:cNvGrpSpPr/>
        <p:nvPr/>
      </p:nvGrpSpPr>
      <p:grpSpPr>
        <a:xfrm>
          <a:off x="0" y="0"/>
          <a:ext cx="0" cy="0"/>
          <a:chOff x="0" y="0"/>
          <a:chExt cx="0" cy="0"/>
        </a:xfrm>
      </p:grpSpPr>
      <p:sp>
        <p:nvSpPr>
          <p:cNvPr id="120" name="Google Shape;120;p129"/>
          <p:cNvSpPr txBox="1">
            <a:spLocks noGrp="1"/>
          </p:cNvSpPr>
          <p:nvPr>
            <p:ph type="title"/>
          </p:nvPr>
        </p:nvSpPr>
        <p:spPr>
          <a:xfrm>
            <a:off x="619200" y="255600"/>
            <a:ext cx="8218488" cy="691200"/>
          </a:xfrm>
          <a:prstGeom prst="rect">
            <a:avLst/>
          </a:prstGeom>
          <a:noFill/>
          <a:ln>
            <a:noFill/>
          </a:ln>
        </p:spPr>
        <p:txBody>
          <a:bodyPr spcFirstLastPara="1" wrap="square" lIns="0" tIns="0" rIns="0" bIns="0" anchor="b" anchorCtr="0">
            <a:noAutofit/>
          </a:bodyPr>
          <a:lstStyle>
            <a:lvl1pPr lvl="0" algn="l">
              <a:lnSpc>
                <a:spcPct val="188888"/>
              </a:lnSpc>
              <a:spcBef>
                <a:spcPts val="0"/>
              </a:spcBef>
              <a:spcAft>
                <a:spcPts val="0"/>
              </a:spcAft>
              <a:buClr>
                <a:srgbClr val="283A5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129"/>
          <p:cNvSpPr txBox="1">
            <a:spLocks noGrp="1"/>
          </p:cNvSpPr>
          <p:nvPr>
            <p:ph type="body" idx="1"/>
          </p:nvPr>
        </p:nvSpPr>
        <p:spPr>
          <a:xfrm>
            <a:off x="619200" y="1440000"/>
            <a:ext cx="8229600" cy="4419599"/>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400"/>
              </a:spcBef>
              <a:spcAft>
                <a:spcPts val="0"/>
              </a:spcAft>
              <a:buSzPts val="1800"/>
              <a:buNone/>
              <a:defRPr/>
            </a:lvl1pPr>
            <a:lvl2pPr marL="914400" lvl="1" indent="-228600" algn="l">
              <a:lnSpc>
                <a:spcPct val="100000"/>
              </a:lnSpc>
              <a:spcBef>
                <a:spcPts val="400"/>
              </a:spcBef>
              <a:spcAft>
                <a:spcPts val="0"/>
              </a:spcAft>
              <a:buClr>
                <a:schemeClr val="dk1"/>
              </a:buClr>
              <a:buSzPts val="1800"/>
              <a:buNone/>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Clr>
                <a:schemeClr val="dk1"/>
              </a:buClr>
              <a:buSzPts val="1800"/>
              <a:buChar char="−"/>
              <a:defRPr/>
            </a:lvl4pPr>
            <a:lvl5pPr marL="2286000" lvl="4" indent="-342900" algn="l">
              <a:lnSpc>
                <a:spcPct val="100000"/>
              </a:lnSpc>
              <a:spcBef>
                <a:spcPts val="40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2" name="Google Shape;122;p129"/>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3" name="Google Shape;123;p129"/>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4" name="Google Shape;124;p129"/>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125" name="Google Shape;125;p129"/>
          <p:cNvSpPr txBox="1">
            <a:spLocks noGrp="1"/>
          </p:cNvSpPr>
          <p:nvPr>
            <p:ph type="body" idx="2"/>
          </p:nvPr>
        </p:nvSpPr>
        <p:spPr>
          <a:xfrm>
            <a:off x="425286" y="705600"/>
            <a:ext cx="8282151" cy="36353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400"/>
              </a:spcBef>
              <a:spcAft>
                <a:spcPts val="0"/>
              </a:spcAft>
              <a:buSzPts val="2500"/>
              <a:buFont typeface="Helvetica Neue Light"/>
              <a:buNone/>
              <a:defRPr sz="2500" b="0">
                <a:solidFill>
                  <a:srgbClr val="222221"/>
                </a:solidFill>
              </a:defRPr>
            </a:lvl1pPr>
            <a:lvl2pPr marL="914400" lvl="1" indent="-228600" algn="l">
              <a:lnSpc>
                <a:spcPct val="100000"/>
              </a:lnSpc>
              <a:spcBef>
                <a:spcPts val="400"/>
              </a:spcBef>
              <a:spcAft>
                <a:spcPts val="0"/>
              </a:spcAft>
              <a:buClr>
                <a:schemeClr val="dk1"/>
              </a:buClr>
              <a:buSzPts val="2500"/>
              <a:buFont typeface="Helvetica Neue Light"/>
              <a:buNone/>
              <a:defRPr sz="2500"/>
            </a:lvl2pPr>
            <a:lvl3pPr marL="1371600" lvl="2" indent="-228600" algn="l">
              <a:lnSpc>
                <a:spcPct val="100000"/>
              </a:lnSpc>
              <a:spcBef>
                <a:spcPts val="400"/>
              </a:spcBef>
              <a:spcAft>
                <a:spcPts val="0"/>
              </a:spcAft>
              <a:buSzPts val="2500"/>
              <a:buNone/>
              <a:defRPr sz="2500"/>
            </a:lvl3pPr>
            <a:lvl4pPr marL="1828800" lvl="3" indent="-228600" algn="l">
              <a:lnSpc>
                <a:spcPct val="100000"/>
              </a:lnSpc>
              <a:spcBef>
                <a:spcPts val="400"/>
              </a:spcBef>
              <a:spcAft>
                <a:spcPts val="0"/>
              </a:spcAft>
              <a:buClr>
                <a:schemeClr val="dk1"/>
              </a:buClr>
              <a:buSzPts val="2500"/>
              <a:buNone/>
              <a:defRPr sz="2500"/>
            </a:lvl4pPr>
            <a:lvl5pPr marL="2286000" lvl="4" indent="-228600" algn="l">
              <a:lnSpc>
                <a:spcPct val="100000"/>
              </a:lnSpc>
              <a:spcBef>
                <a:spcPts val="400"/>
              </a:spcBef>
              <a:spcAft>
                <a:spcPts val="0"/>
              </a:spcAft>
              <a:buSzPts val="2500"/>
              <a:buNone/>
              <a:defRPr sz="2500"/>
            </a:lvl5pPr>
            <a:lvl6pPr marL="2743200" lvl="5" indent="-228600" algn="l">
              <a:spcBef>
                <a:spcPts val="500"/>
              </a:spcBef>
              <a:spcAft>
                <a:spcPts val="0"/>
              </a:spcAft>
              <a:buClr>
                <a:schemeClr val="dk1"/>
              </a:buClr>
              <a:buSzPts val="2500"/>
              <a:buNone/>
              <a:defRPr sz="2500" b="0" i="0">
                <a:latin typeface="Gill Sans"/>
                <a:ea typeface="Gill Sans"/>
                <a:cs typeface="Gill Sans"/>
                <a:sym typeface="Gill Sans"/>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126"/>
        <p:cNvGrpSpPr/>
        <p:nvPr/>
      </p:nvGrpSpPr>
      <p:grpSpPr>
        <a:xfrm>
          <a:off x="0" y="0"/>
          <a:ext cx="0" cy="0"/>
          <a:chOff x="0" y="0"/>
          <a:chExt cx="0" cy="0"/>
        </a:xfrm>
      </p:grpSpPr>
      <p:sp>
        <p:nvSpPr>
          <p:cNvPr id="127" name="Google Shape;127;p130"/>
          <p:cNvSpPr txBox="1">
            <a:spLocks noGrp="1"/>
          </p:cNvSpPr>
          <p:nvPr>
            <p:ph type="title"/>
          </p:nvPr>
        </p:nvSpPr>
        <p:spPr>
          <a:xfrm>
            <a:off x="619200" y="255600"/>
            <a:ext cx="8218488" cy="691200"/>
          </a:xfrm>
          <a:prstGeom prst="rect">
            <a:avLst/>
          </a:prstGeom>
          <a:noFill/>
          <a:ln>
            <a:noFill/>
          </a:ln>
        </p:spPr>
        <p:txBody>
          <a:bodyPr spcFirstLastPara="1" wrap="square" lIns="0" tIns="0" rIns="0" bIns="0" anchor="b" anchorCtr="0">
            <a:noAutofit/>
          </a:bodyPr>
          <a:lstStyle>
            <a:lvl1pPr lvl="0" algn="l">
              <a:lnSpc>
                <a:spcPct val="188888"/>
              </a:lnSpc>
              <a:spcBef>
                <a:spcPts val="0"/>
              </a:spcBef>
              <a:spcAft>
                <a:spcPts val="0"/>
              </a:spcAft>
              <a:buClr>
                <a:srgbClr val="283A5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8" name="Google Shape;128;p130"/>
          <p:cNvSpPr txBox="1">
            <a:spLocks noGrp="1"/>
          </p:cNvSpPr>
          <p:nvPr>
            <p:ph type="body" idx="1"/>
          </p:nvPr>
        </p:nvSpPr>
        <p:spPr>
          <a:xfrm>
            <a:off x="619200" y="1440000"/>
            <a:ext cx="8229600" cy="4419599"/>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400"/>
              </a:spcBef>
              <a:spcAft>
                <a:spcPts val="0"/>
              </a:spcAft>
              <a:buSzPts val="1800"/>
              <a:buNone/>
              <a:defRPr/>
            </a:lvl1pPr>
            <a:lvl2pPr marL="914400" lvl="1" indent="-228600" algn="l">
              <a:lnSpc>
                <a:spcPct val="100000"/>
              </a:lnSpc>
              <a:spcBef>
                <a:spcPts val="400"/>
              </a:spcBef>
              <a:spcAft>
                <a:spcPts val="0"/>
              </a:spcAft>
              <a:buClr>
                <a:schemeClr val="dk1"/>
              </a:buClr>
              <a:buSzPts val="1800"/>
              <a:buNone/>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Clr>
                <a:schemeClr val="dk1"/>
              </a:buClr>
              <a:buSzPts val="1800"/>
              <a:buChar char="−"/>
              <a:defRPr/>
            </a:lvl4pPr>
            <a:lvl5pPr marL="2286000" lvl="4" indent="-342900" algn="l">
              <a:lnSpc>
                <a:spcPct val="100000"/>
              </a:lnSpc>
              <a:spcBef>
                <a:spcPts val="40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9" name="Google Shape;129;p130"/>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0" name="Google Shape;130;p130"/>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1" name="Google Shape;131;p130"/>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132" name="Google Shape;132;p130"/>
          <p:cNvSpPr txBox="1">
            <a:spLocks noGrp="1"/>
          </p:cNvSpPr>
          <p:nvPr>
            <p:ph type="body" idx="2"/>
          </p:nvPr>
        </p:nvSpPr>
        <p:spPr>
          <a:xfrm>
            <a:off x="425286" y="705600"/>
            <a:ext cx="8282151" cy="36353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400"/>
              </a:spcBef>
              <a:spcAft>
                <a:spcPts val="0"/>
              </a:spcAft>
              <a:buSzPts val="2500"/>
              <a:buFont typeface="Helvetica Neue Light"/>
              <a:buNone/>
              <a:defRPr sz="2500" b="0">
                <a:solidFill>
                  <a:srgbClr val="222221"/>
                </a:solidFill>
              </a:defRPr>
            </a:lvl1pPr>
            <a:lvl2pPr marL="914400" lvl="1" indent="-228600" algn="l">
              <a:lnSpc>
                <a:spcPct val="100000"/>
              </a:lnSpc>
              <a:spcBef>
                <a:spcPts val="400"/>
              </a:spcBef>
              <a:spcAft>
                <a:spcPts val="0"/>
              </a:spcAft>
              <a:buClr>
                <a:schemeClr val="dk1"/>
              </a:buClr>
              <a:buSzPts val="2500"/>
              <a:buFont typeface="Helvetica Neue Light"/>
              <a:buNone/>
              <a:defRPr sz="2500"/>
            </a:lvl2pPr>
            <a:lvl3pPr marL="1371600" lvl="2" indent="-228600" algn="l">
              <a:lnSpc>
                <a:spcPct val="100000"/>
              </a:lnSpc>
              <a:spcBef>
                <a:spcPts val="400"/>
              </a:spcBef>
              <a:spcAft>
                <a:spcPts val="0"/>
              </a:spcAft>
              <a:buSzPts val="2500"/>
              <a:buNone/>
              <a:defRPr sz="2500"/>
            </a:lvl3pPr>
            <a:lvl4pPr marL="1828800" lvl="3" indent="-228600" algn="l">
              <a:lnSpc>
                <a:spcPct val="100000"/>
              </a:lnSpc>
              <a:spcBef>
                <a:spcPts val="400"/>
              </a:spcBef>
              <a:spcAft>
                <a:spcPts val="0"/>
              </a:spcAft>
              <a:buClr>
                <a:schemeClr val="dk1"/>
              </a:buClr>
              <a:buSzPts val="2500"/>
              <a:buNone/>
              <a:defRPr sz="2500"/>
            </a:lvl4pPr>
            <a:lvl5pPr marL="2286000" lvl="4" indent="-228600" algn="l">
              <a:lnSpc>
                <a:spcPct val="100000"/>
              </a:lnSpc>
              <a:spcBef>
                <a:spcPts val="400"/>
              </a:spcBef>
              <a:spcAft>
                <a:spcPts val="0"/>
              </a:spcAft>
              <a:buSzPts val="2500"/>
              <a:buNone/>
              <a:defRPr sz="2500"/>
            </a:lvl5pPr>
            <a:lvl6pPr marL="2743200" lvl="5" indent="-228600" algn="l">
              <a:spcBef>
                <a:spcPts val="500"/>
              </a:spcBef>
              <a:spcAft>
                <a:spcPts val="0"/>
              </a:spcAft>
              <a:buClr>
                <a:schemeClr val="dk1"/>
              </a:buClr>
              <a:buSzPts val="2500"/>
              <a:buNone/>
              <a:defRPr sz="2500" b="0" i="0">
                <a:latin typeface="Gill Sans"/>
                <a:ea typeface="Gill Sans"/>
                <a:cs typeface="Gill Sans"/>
                <a:sym typeface="Gill Sans"/>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9"/>
        <p:cNvGrpSpPr/>
        <p:nvPr/>
      </p:nvGrpSpPr>
      <p:grpSpPr>
        <a:xfrm>
          <a:off x="0" y="0"/>
          <a:ext cx="0" cy="0"/>
          <a:chOff x="0" y="0"/>
          <a:chExt cx="0" cy="0"/>
        </a:xfrm>
      </p:grpSpPr>
      <p:sp>
        <p:nvSpPr>
          <p:cNvPr id="10" name="Google Shape;10;p110"/>
          <p:cNvSpPr txBox="1">
            <a:spLocks noGrp="1"/>
          </p:cNvSpPr>
          <p:nvPr>
            <p:ph type="title"/>
          </p:nvPr>
        </p:nvSpPr>
        <p:spPr>
          <a:xfrm>
            <a:off x="619200" y="255600"/>
            <a:ext cx="8218488" cy="691200"/>
          </a:xfrm>
          <a:prstGeom prst="rect">
            <a:avLst/>
          </a:prstGeom>
          <a:noFill/>
          <a:ln>
            <a:noFill/>
          </a:ln>
        </p:spPr>
        <p:txBody>
          <a:bodyPr spcFirstLastPara="1" wrap="square" lIns="0" tIns="0" rIns="0" bIns="0" anchor="b" anchorCtr="0">
            <a:noAutofit/>
          </a:bodyPr>
          <a:lstStyle>
            <a:lvl1pPr marR="0" lvl="0" algn="l" rtl="0">
              <a:lnSpc>
                <a:spcPct val="121428"/>
              </a:lnSpc>
              <a:spcBef>
                <a:spcPts val="0"/>
              </a:spcBef>
              <a:spcAft>
                <a:spcPts val="0"/>
              </a:spcAft>
              <a:buClr>
                <a:srgbClr val="283A51"/>
              </a:buClr>
              <a:buSzPts val="2800"/>
              <a:buFont typeface="Helvetica Neue Light"/>
              <a:buNone/>
              <a:defRPr sz="2800" b="0" i="0" u="none" strike="noStrike" cap="none">
                <a:solidFill>
                  <a:srgbClr val="283A51"/>
                </a:solidFill>
                <a:latin typeface="Helvetica Neue Light"/>
                <a:ea typeface="Helvetica Neue Light"/>
                <a:cs typeface="Helvetica Neue Light"/>
                <a:sym typeface="Helvetica Neue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0"/>
          <p:cNvSpPr txBox="1">
            <a:spLocks noGrp="1"/>
          </p:cNvSpPr>
          <p:nvPr>
            <p:ph type="body" idx="1"/>
          </p:nvPr>
        </p:nvSpPr>
        <p:spPr>
          <a:xfrm>
            <a:off x="619200" y="1440000"/>
            <a:ext cx="8229600" cy="4419599"/>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400"/>
              </a:spcBef>
              <a:spcAft>
                <a:spcPts val="0"/>
              </a:spcAft>
              <a:buClr>
                <a:schemeClr val="dk2"/>
              </a:buClr>
              <a:buSzPts val="2400"/>
              <a:buFont typeface="Helvetica Neue Light"/>
              <a:buNone/>
              <a:defRPr sz="2400" b="0" i="0" u="none" strike="noStrike" cap="none">
                <a:solidFill>
                  <a:schemeClr val="accent5"/>
                </a:solidFill>
                <a:latin typeface="Helvetica Neue Light"/>
                <a:ea typeface="Helvetica Neue Light"/>
                <a:cs typeface="Helvetica Neue Light"/>
                <a:sym typeface="Helvetica Neue Light"/>
              </a:defRPr>
            </a:lvl1pPr>
            <a:lvl2pPr marL="914400" marR="0" lvl="1" indent="-228600" algn="l" rtl="0">
              <a:lnSpc>
                <a:spcPct val="100000"/>
              </a:lnSpc>
              <a:spcBef>
                <a:spcPts val="400"/>
              </a:spcBef>
              <a:spcAft>
                <a:spcPts val="0"/>
              </a:spcAft>
              <a:buClr>
                <a:schemeClr val="dk1"/>
              </a:buClr>
              <a:buSzPts val="2000"/>
              <a:buFont typeface="Helvetica Neue Light"/>
              <a:buNone/>
              <a:defRPr sz="2000" b="0" i="0" u="none" strike="noStrike" cap="none">
                <a:solidFill>
                  <a:schemeClr val="dk1"/>
                </a:solidFill>
                <a:latin typeface="Helvetica Neue Light"/>
                <a:ea typeface="Helvetica Neue Light"/>
                <a:cs typeface="Helvetica Neue Light"/>
                <a:sym typeface="Helvetica Neue Light"/>
              </a:defRPr>
            </a:lvl2pPr>
            <a:lvl3pPr marL="1371600" marR="0" lvl="2" indent="-355600" algn="l" rtl="0">
              <a:lnSpc>
                <a:spcPct val="100000"/>
              </a:lnSpc>
              <a:spcBef>
                <a:spcPts val="400"/>
              </a:spcBef>
              <a:spcAft>
                <a:spcPts val="0"/>
              </a:spcAft>
              <a:buClr>
                <a:schemeClr val="accent3"/>
              </a:buClr>
              <a:buSzPts val="2000"/>
              <a:buFont typeface="Arial"/>
              <a:buChar char="•"/>
              <a:defRPr sz="2000" b="0" i="0" u="none" strike="noStrike" cap="none">
                <a:solidFill>
                  <a:schemeClr val="dk1"/>
                </a:solidFill>
                <a:latin typeface="Helvetica Neue Light"/>
                <a:ea typeface="Helvetica Neue Light"/>
                <a:cs typeface="Helvetica Neue Light"/>
                <a:sym typeface="Helvetica Neue Light"/>
              </a:defRPr>
            </a:lvl3pPr>
            <a:lvl4pPr marL="1828800" marR="0" lvl="3"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Helvetica Neue Light"/>
                <a:ea typeface="Helvetica Neue Light"/>
                <a:cs typeface="Helvetica Neue Light"/>
                <a:sym typeface="Helvetica Neue Light"/>
              </a:defRPr>
            </a:lvl4pPr>
            <a:lvl5pPr marL="2286000" marR="0" lvl="4" indent="-355600" algn="l" rtl="0">
              <a:lnSpc>
                <a:spcPct val="100000"/>
              </a:lnSpc>
              <a:spcBef>
                <a:spcPts val="400"/>
              </a:spcBef>
              <a:spcAft>
                <a:spcPts val="0"/>
              </a:spcAft>
              <a:buClr>
                <a:schemeClr val="dk2"/>
              </a:buClr>
              <a:buSzPts val="2000"/>
              <a:buFont typeface="Arial"/>
              <a:buChar char="»"/>
              <a:defRPr sz="2000" b="0" i="0" u="none" strike="noStrike" cap="none">
                <a:solidFill>
                  <a:schemeClr val="dk1"/>
                </a:solidFill>
                <a:latin typeface="Helvetica Neue Light"/>
                <a:ea typeface="Helvetica Neue Light"/>
                <a:cs typeface="Helvetica Neue Light"/>
                <a:sym typeface="Helvetica Neue Light"/>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12" name="Google Shape;12;p110"/>
          <p:cNvCxnSpPr/>
          <p:nvPr/>
        </p:nvCxnSpPr>
        <p:spPr>
          <a:xfrm>
            <a:off x="612000" y="1116000"/>
            <a:ext cx="7920000" cy="0"/>
          </a:xfrm>
          <a:prstGeom prst="straightConnector1">
            <a:avLst/>
          </a:prstGeom>
          <a:noFill/>
          <a:ln w="19050" cap="rnd" cmpd="sng">
            <a:solidFill>
              <a:schemeClr val="accent5"/>
            </a:solidFill>
            <a:prstDash val="solid"/>
            <a:round/>
            <a:headEnd type="none" w="med" len="med"/>
            <a:tailEnd type="none" w="med" len="med"/>
          </a:ln>
        </p:spPr>
      </p:cxnSp>
      <p:pic>
        <p:nvPicPr>
          <p:cNvPr id="13" name="Google Shape;13;p110"/>
          <p:cNvPicPr preferRelativeResize="0"/>
          <p:nvPr/>
        </p:nvPicPr>
        <p:blipFill rotWithShape="1">
          <a:blip r:embed="rId14">
            <a:alphaModFix/>
          </a:blip>
          <a:srcRect/>
          <a:stretch/>
        </p:blipFill>
        <p:spPr>
          <a:xfrm>
            <a:off x="6195000" y="5760454"/>
            <a:ext cx="2489348" cy="89240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214F272-B2D2-1BB9-0020-8EF65C2946FC}"/>
              </a:ext>
            </a:extLst>
          </p:cNvPr>
          <p:cNvSpPr txBox="1"/>
          <p:nvPr/>
        </p:nvSpPr>
        <p:spPr>
          <a:xfrm>
            <a:off x="807720" y="2743200"/>
            <a:ext cx="7543800" cy="1323439"/>
          </a:xfrm>
          <a:prstGeom prst="rect">
            <a:avLst/>
          </a:prstGeom>
          <a:noFill/>
        </p:spPr>
        <p:txBody>
          <a:bodyPr wrap="square" rtlCol="0">
            <a:spAutoFit/>
          </a:bodyPr>
          <a:lstStyle/>
          <a:p>
            <a:pPr algn="ctr" rtl="1"/>
            <a:r>
              <a:rPr lang="ar-SA" sz="4000" dirty="0">
                <a:solidFill>
                  <a:schemeClr val="bg1"/>
                </a:solidFill>
              </a:rPr>
              <a:t>إدارة الحالة لمؤسسات المجتمع المدني</a:t>
            </a:r>
          </a:p>
          <a:p>
            <a:pPr algn="ctr" rtl="1"/>
            <a:r>
              <a:rPr lang="ar-SA" sz="4000" b="1" dirty="0">
                <a:solidFill>
                  <a:schemeClr val="bg1"/>
                </a:solidFill>
              </a:rPr>
              <a:t>مخطط انسيابي</a:t>
            </a:r>
            <a:endParaRPr lang="en-GB" sz="4000" b="1" dirty="0">
              <a:solidFill>
                <a:schemeClr val="bg1"/>
              </a:solidFill>
            </a:endParaRPr>
          </a:p>
        </p:txBody>
      </p:sp>
    </p:spTree>
    <p:extLst>
      <p:ext uri="{BB962C8B-B14F-4D97-AF65-F5344CB8AC3E}">
        <p14:creationId xmlns:p14="http://schemas.microsoft.com/office/powerpoint/2010/main" val="2070604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5FDD0A0-8CD0-48E2-AADE-02353839F7C0}"/>
              </a:ext>
            </a:extLst>
          </p:cNvPr>
          <p:cNvSpPr>
            <a:spLocks noGrp="1"/>
          </p:cNvSpPr>
          <p:nvPr>
            <p:ph type="sldNum" idx="4294967295"/>
          </p:nvPr>
        </p:nvSpPr>
        <p:spPr>
          <a:xfrm>
            <a:off x="0" y="6237288"/>
            <a:ext cx="2133600" cy="365125"/>
          </a:xfrm>
          <a:prstGeom prst="rect">
            <a:avLst/>
          </a:prstGeom>
        </p:spPr>
        <p:txBody>
          <a:bodyPr/>
          <a:lstStyle/>
          <a:p>
            <a:pPr marL="0" lvl="0" indent="0" algn="l" rtl="0">
              <a:spcBef>
                <a:spcPts val="0"/>
              </a:spcBef>
              <a:spcAft>
                <a:spcPts val="0"/>
              </a:spcAft>
              <a:buNone/>
            </a:pPr>
            <a:fld id="{00000000-1234-1234-1234-123412341234}" type="slidenum">
              <a:rPr lang="en-GB" smtClean="0"/>
              <a:t>2</a:t>
            </a:fld>
            <a:r>
              <a:rPr lang="en-GB"/>
              <a:t> | Document Title</a:t>
            </a:r>
            <a:endParaRPr lang="en-GB" sz="1400">
              <a:solidFill>
                <a:srgbClr val="000000"/>
              </a:solidFill>
              <a:latin typeface="Arial"/>
              <a:ea typeface="Arial"/>
              <a:cs typeface="Arial"/>
              <a:sym typeface="Arial"/>
            </a:endParaRPr>
          </a:p>
        </p:txBody>
      </p:sp>
      <p:pic>
        <p:nvPicPr>
          <p:cNvPr id="8" name="Picture 7">
            <a:extLst>
              <a:ext uri="{FF2B5EF4-FFF2-40B4-BE49-F238E27FC236}">
                <a16:creationId xmlns:a16="http://schemas.microsoft.com/office/drawing/2014/main" id="{813CCE40-759E-4A91-BDDF-0E28BA7444A7}"/>
              </a:ext>
            </a:extLst>
          </p:cNvPr>
          <p:cNvPicPr>
            <a:picLocks noChangeAspect="1"/>
          </p:cNvPicPr>
          <p:nvPr/>
        </p:nvPicPr>
        <p:blipFill>
          <a:blip r:embed="rId3"/>
          <a:stretch>
            <a:fillRect/>
          </a:stretch>
        </p:blipFill>
        <p:spPr>
          <a:xfrm>
            <a:off x="0" y="202853"/>
            <a:ext cx="9144000" cy="6452293"/>
          </a:xfrm>
          <a:prstGeom prst="rect">
            <a:avLst/>
          </a:prstGeom>
        </p:spPr>
      </p:pic>
      <p:sp>
        <p:nvSpPr>
          <p:cNvPr id="2" name="Oval 1">
            <a:extLst>
              <a:ext uri="{FF2B5EF4-FFF2-40B4-BE49-F238E27FC236}">
                <a16:creationId xmlns:a16="http://schemas.microsoft.com/office/drawing/2014/main" id="{C23078D6-3726-B9E3-9EAA-FDBAF03D2DE9}"/>
              </a:ext>
            </a:extLst>
          </p:cNvPr>
          <p:cNvSpPr/>
          <p:nvPr/>
        </p:nvSpPr>
        <p:spPr>
          <a:xfrm>
            <a:off x="863600" y="584200"/>
            <a:ext cx="7272867" cy="1515533"/>
          </a:xfrm>
          <a:prstGeom prst="ellipse">
            <a:avLst/>
          </a:prstGeom>
          <a:solidFill>
            <a:srgbClr val="FFFFFF"/>
          </a:solidFill>
          <a:ln>
            <a:noFill/>
          </a:ln>
          <a:effectLst>
            <a:softEdge rad="85095"/>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R="0" algn="ctr" rtl="1">
              <a:lnSpc>
                <a:spcPct val="107000"/>
              </a:lnSpc>
              <a:spcBef>
                <a:spcPts val="0"/>
              </a:spcBef>
              <a:spcAft>
                <a:spcPts val="800"/>
              </a:spcAft>
              <a:buClr>
                <a:srgbClr val="000000"/>
              </a:buClr>
              <a:buFont typeface="Arial"/>
            </a:pPr>
            <a:endParaRPr lang="en-US" sz="1100" kern="100" dirty="0">
              <a:solidFill>
                <a:schemeClr val="bg2"/>
              </a:solidFill>
              <a:effectLst/>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03E1BC6F-FFCB-1CD7-3AA4-03D0585FB8B1}"/>
              </a:ext>
            </a:extLst>
          </p:cNvPr>
          <p:cNvSpPr txBox="1"/>
          <p:nvPr/>
        </p:nvSpPr>
        <p:spPr>
          <a:xfrm>
            <a:off x="1087119" y="741643"/>
            <a:ext cx="6685281" cy="1202830"/>
          </a:xfrm>
          <a:prstGeom prst="rect">
            <a:avLst/>
          </a:prstGeom>
          <a:noFill/>
        </p:spPr>
        <p:txBody>
          <a:bodyPr wrap="square">
            <a:spAutoFit/>
          </a:bodyPr>
          <a:lstStyle/>
          <a:p>
            <a:pPr algn="ctr" rtl="1">
              <a:lnSpc>
                <a:spcPct val="107000"/>
              </a:lnSpc>
              <a:spcAft>
                <a:spcPts val="800"/>
              </a:spcAft>
            </a:pPr>
            <a:r>
              <a:rPr lang="ar-SY" kern="100" dirty="0">
                <a:solidFill>
                  <a:schemeClr val="bg2"/>
                </a:solidFill>
                <a:effectLst/>
                <a:ea typeface="Calibri" panose="020F0502020204030204" pitchFamily="34" charset="0"/>
                <a:cs typeface="Arial" panose="020B0604020202020204" pitchFamily="34" charset="0"/>
              </a:rPr>
              <a:t>يطرأ تخوف ما.</a:t>
            </a:r>
            <a:endParaRPr lang="en-US" sz="2800" kern="100" dirty="0">
              <a:solidFill>
                <a:schemeClr val="bg2"/>
              </a:solidFill>
              <a:effectLst/>
              <a:ea typeface="Calibri" panose="020F0502020204030204" pitchFamily="34" charset="0"/>
              <a:cs typeface="Arial" panose="020B0604020202020204" pitchFamily="34" charset="0"/>
            </a:endParaRPr>
          </a:p>
          <a:p>
            <a:pPr algn="ctr" rtl="1">
              <a:lnSpc>
                <a:spcPct val="107000"/>
              </a:lnSpc>
              <a:spcAft>
                <a:spcPts val="800"/>
              </a:spcAft>
            </a:pPr>
            <a:r>
              <a:rPr lang="ar-SY" kern="100" dirty="0">
                <a:solidFill>
                  <a:schemeClr val="bg2"/>
                </a:solidFill>
                <a:effectLst/>
                <a:ea typeface="Calibri" panose="020F0502020204030204" pitchFamily="34" charset="0"/>
                <a:cs typeface="Arial" panose="020B0604020202020204" pitchFamily="34" charset="0"/>
              </a:rPr>
              <a:t>يتم تقديم تقرير أو شكوى من قبل موظف، ممثل، موظف شريك، مشارك بالبرنامج أو أي شخص يتفاعل مع منظمتك.</a:t>
            </a:r>
            <a:endParaRPr lang="en-US" sz="2800" kern="100" dirty="0">
              <a:solidFill>
                <a:schemeClr val="bg2"/>
              </a:solidFill>
              <a:effectLst/>
              <a:ea typeface="Calibri" panose="020F0502020204030204" pitchFamily="34" charset="0"/>
              <a:cs typeface="Arial" panose="020B0604020202020204" pitchFamily="34" charset="0"/>
            </a:endParaRPr>
          </a:p>
          <a:p>
            <a:pPr algn="ctr" rtl="1">
              <a:lnSpc>
                <a:spcPct val="107000"/>
              </a:lnSpc>
              <a:spcAft>
                <a:spcPts val="800"/>
              </a:spcAft>
            </a:pPr>
            <a:r>
              <a:rPr lang="ar-SY" kern="100" dirty="0">
                <a:solidFill>
                  <a:schemeClr val="bg2"/>
                </a:solidFill>
                <a:effectLst/>
                <a:ea typeface="Calibri" panose="020F0502020204030204" pitchFamily="34" charset="0"/>
                <a:cs typeface="Arial" panose="020B0604020202020204" pitchFamily="34" charset="0"/>
              </a:rPr>
              <a:t>يتم استلام التقرير من خلال: قنوات الإبلاغ الخاص بالمجتمع، والإبلاغ الداخلي، والمناقشات غير الرسمية، والشبهات، وشهود الحدث الخ</a:t>
            </a:r>
            <a:r>
              <a:rPr lang="en-US" kern="100" dirty="0">
                <a:solidFill>
                  <a:schemeClr val="bg2"/>
                </a:solidFill>
                <a:effectLst/>
                <a:ea typeface="Calibri" panose="020F0502020204030204" pitchFamily="34" charset="0"/>
                <a:cs typeface="Arial" panose="020B0604020202020204" pitchFamily="34" charset="0"/>
              </a:rPr>
              <a:t>.</a:t>
            </a:r>
            <a:endParaRPr lang="en-US" sz="2800" kern="100" dirty="0">
              <a:solidFill>
                <a:schemeClr val="bg2"/>
              </a:solidFill>
              <a:effectLst/>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2F285345-B3C5-0A75-27AC-F12F9CF7409A}"/>
              </a:ext>
            </a:extLst>
          </p:cNvPr>
          <p:cNvSpPr/>
          <p:nvPr/>
        </p:nvSpPr>
        <p:spPr>
          <a:xfrm>
            <a:off x="3259666" y="2524760"/>
            <a:ext cx="2658533" cy="1268307"/>
          </a:xfrm>
          <a:prstGeom prst="rect">
            <a:avLst/>
          </a:prstGeom>
          <a:solidFill>
            <a:srgbClr val="FFFFFF"/>
          </a:solidFill>
          <a:ln>
            <a:noFill/>
          </a:ln>
          <a:effectLst>
            <a:softEdge rad="85095"/>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rtl="1">
              <a:lnSpc>
                <a:spcPct val="107000"/>
              </a:lnSpc>
              <a:spcAft>
                <a:spcPts val="800"/>
              </a:spcAft>
            </a:pPr>
            <a:endParaRPr lang="en-GB" sz="1100" kern="100">
              <a:solidFill>
                <a:schemeClr val="bg2"/>
              </a:solidFill>
              <a:cs typeface="Arial" panose="020B0604020202020204" pitchFamily="34" charset="0"/>
            </a:endParaRPr>
          </a:p>
        </p:txBody>
      </p:sp>
      <p:sp>
        <p:nvSpPr>
          <p:cNvPr id="11" name="Down Arrow 10">
            <a:extLst>
              <a:ext uri="{FF2B5EF4-FFF2-40B4-BE49-F238E27FC236}">
                <a16:creationId xmlns:a16="http://schemas.microsoft.com/office/drawing/2014/main" id="{57E5F5AD-CED1-44B2-A168-78B13D49600E}"/>
              </a:ext>
            </a:extLst>
          </p:cNvPr>
          <p:cNvSpPr/>
          <p:nvPr/>
        </p:nvSpPr>
        <p:spPr>
          <a:xfrm>
            <a:off x="4400127" y="2270760"/>
            <a:ext cx="343746" cy="445376"/>
          </a:xfrm>
          <a:prstGeom prst="downArrow">
            <a:avLst>
              <a:gd name="adj1" fmla="val 41133"/>
              <a:gd name="adj2"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en-GB"/>
          </a:p>
        </p:txBody>
      </p:sp>
      <p:sp>
        <p:nvSpPr>
          <p:cNvPr id="12" name="Rectangle 11">
            <a:extLst>
              <a:ext uri="{FF2B5EF4-FFF2-40B4-BE49-F238E27FC236}">
                <a16:creationId xmlns:a16="http://schemas.microsoft.com/office/drawing/2014/main" id="{2508D2D5-9CE9-21BF-002C-A5953DD3C3D7}"/>
              </a:ext>
            </a:extLst>
          </p:cNvPr>
          <p:cNvSpPr/>
          <p:nvPr/>
        </p:nvSpPr>
        <p:spPr>
          <a:xfrm>
            <a:off x="5337848" y="4395123"/>
            <a:ext cx="3265825" cy="1396077"/>
          </a:xfrm>
          <a:prstGeom prst="rect">
            <a:avLst/>
          </a:prstGeom>
          <a:solidFill>
            <a:srgbClr val="FFFFFF"/>
          </a:solidFill>
          <a:ln>
            <a:noFill/>
          </a:ln>
          <a:effectLst>
            <a:softEdge rad="85095"/>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rtl="1">
              <a:lnSpc>
                <a:spcPct val="107000"/>
              </a:lnSpc>
              <a:spcAft>
                <a:spcPts val="800"/>
              </a:spcAft>
            </a:pPr>
            <a:endParaRPr lang="en-GB" sz="1100" kern="100">
              <a:solidFill>
                <a:schemeClr val="bg2"/>
              </a:solidFill>
              <a:cs typeface="Arial" panose="020B0604020202020204" pitchFamily="34" charset="0"/>
            </a:endParaRPr>
          </a:p>
        </p:txBody>
      </p:sp>
      <p:sp>
        <p:nvSpPr>
          <p:cNvPr id="13" name="Down Arrow 12">
            <a:extLst>
              <a:ext uri="{FF2B5EF4-FFF2-40B4-BE49-F238E27FC236}">
                <a16:creationId xmlns:a16="http://schemas.microsoft.com/office/drawing/2014/main" id="{55D3F9C4-7CC2-CE22-6AD1-40DCB15C5F7A}"/>
              </a:ext>
            </a:extLst>
          </p:cNvPr>
          <p:cNvSpPr/>
          <p:nvPr/>
        </p:nvSpPr>
        <p:spPr>
          <a:xfrm rot="16200000">
            <a:off x="5054978" y="4908573"/>
            <a:ext cx="343746" cy="445376"/>
          </a:xfrm>
          <a:prstGeom prst="downArrow">
            <a:avLst>
              <a:gd name="adj1" fmla="val 41133"/>
              <a:gd name="adj2" fmla="val 5000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en-GB"/>
          </a:p>
        </p:txBody>
      </p:sp>
      <p:sp>
        <p:nvSpPr>
          <p:cNvPr id="14" name="Diamond 13">
            <a:extLst>
              <a:ext uri="{FF2B5EF4-FFF2-40B4-BE49-F238E27FC236}">
                <a16:creationId xmlns:a16="http://schemas.microsoft.com/office/drawing/2014/main" id="{291F54C1-2F1C-DCF3-3947-9C39492A3B3D}"/>
              </a:ext>
            </a:extLst>
          </p:cNvPr>
          <p:cNvSpPr/>
          <p:nvPr/>
        </p:nvSpPr>
        <p:spPr>
          <a:xfrm>
            <a:off x="863600" y="4091776"/>
            <a:ext cx="4140563" cy="2086202"/>
          </a:xfrm>
          <a:prstGeom prst="diamond">
            <a:avLst/>
          </a:prstGeom>
          <a:solidFill>
            <a:srgbClr val="FFFFFF"/>
          </a:solidFill>
          <a:ln>
            <a:noFill/>
          </a:ln>
          <a:effectLst>
            <a:softEdge rad="85095"/>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rtl="1">
              <a:lnSpc>
                <a:spcPct val="107000"/>
              </a:lnSpc>
              <a:spcAft>
                <a:spcPts val="800"/>
              </a:spcAft>
            </a:pPr>
            <a:endParaRPr lang="en-GB" sz="1100" kern="100">
              <a:solidFill>
                <a:schemeClr val="bg2"/>
              </a:solidFill>
              <a:cs typeface="Arial" panose="020B0604020202020204" pitchFamily="34" charset="0"/>
            </a:endParaRPr>
          </a:p>
        </p:txBody>
      </p:sp>
      <p:sp>
        <p:nvSpPr>
          <p:cNvPr id="15" name="Down Arrow 14">
            <a:extLst>
              <a:ext uri="{FF2B5EF4-FFF2-40B4-BE49-F238E27FC236}">
                <a16:creationId xmlns:a16="http://schemas.microsoft.com/office/drawing/2014/main" id="{0C895E99-54D1-F9EB-64F0-82F4291FCFF6}"/>
              </a:ext>
            </a:extLst>
          </p:cNvPr>
          <p:cNvSpPr/>
          <p:nvPr/>
        </p:nvSpPr>
        <p:spPr>
          <a:xfrm>
            <a:off x="2744583" y="3799633"/>
            <a:ext cx="343746" cy="445376"/>
          </a:xfrm>
          <a:prstGeom prst="downArrow">
            <a:avLst>
              <a:gd name="adj1" fmla="val 41133"/>
              <a:gd name="adj2"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en-GB"/>
          </a:p>
        </p:txBody>
      </p:sp>
      <p:sp>
        <p:nvSpPr>
          <p:cNvPr id="16" name="TextBox 15">
            <a:extLst>
              <a:ext uri="{FF2B5EF4-FFF2-40B4-BE49-F238E27FC236}">
                <a16:creationId xmlns:a16="http://schemas.microsoft.com/office/drawing/2014/main" id="{7A94629E-977D-A2BA-042F-B297F87DC9A4}"/>
              </a:ext>
            </a:extLst>
          </p:cNvPr>
          <p:cNvSpPr txBox="1"/>
          <p:nvPr/>
        </p:nvSpPr>
        <p:spPr>
          <a:xfrm>
            <a:off x="3259665" y="2663997"/>
            <a:ext cx="2562015" cy="997645"/>
          </a:xfrm>
          <a:prstGeom prst="rect">
            <a:avLst/>
          </a:prstGeom>
          <a:noFill/>
        </p:spPr>
        <p:txBody>
          <a:bodyPr wrap="square">
            <a:spAutoFit/>
          </a:bodyPr>
          <a:lstStyle/>
          <a:p>
            <a:pPr algn="r" rtl="1">
              <a:lnSpc>
                <a:spcPct val="107000"/>
              </a:lnSpc>
              <a:spcAft>
                <a:spcPts val="800"/>
              </a:spcAft>
            </a:pPr>
            <a:r>
              <a:rPr lang="ar-SY" kern="100" dirty="0">
                <a:solidFill>
                  <a:schemeClr val="bg2"/>
                </a:solidFill>
                <a:effectLst/>
                <a:ea typeface="Calibri" panose="020F0502020204030204" pitchFamily="34" charset="0"/>
                <a:cs typeface="Arial" panose="020B0604020202020204" pitchFamily="34" charset="0"/>
              </a:rPr>
              <a:t>مرر التقرير إلى الشخص المسؤول، على سبيل المثال، مديرك، أو الوحدة الخاصة بالصون أو / منع الاستغلال والاعتداء والتحرش الجنسيين الخ.</a:t>
            </a:r>
            <a:endParaRPr lang="en-US" sz="2800" kern="100" dirty="0">
              <a:solidFill>
                <a:schemeClr val="bg2"/>
              </a:solidFill>
              <a:effectLst/>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9A6E52E2-A75A-1044-6381-B47B904CE59E}"/>
              </a:ext>
            </a:extLst>
          </p:cNvPr>
          <p:cNvSpPr txBox="1"/>
          <p:nvPr/>
        </p:nvSpPr>
        <p:spPr>
          <a:xfrm>
            <a:off x="5392358" y="4709594"/>
            <a:ext cx="3111562" cy="767133"/>
          </a:xfrm>
          <a:prstGeom prst="rect">
            <a:avLst/>
          </a:prstGeom>
          <a:noFill/>
        </p:spPr>
        <p:txBody>
          <a:bodyPr wrap="square">
            <a:spAutoFit/>
          </a:bodyPr>
          <a:lstStyle/>
          <a:p>
            <a:pPr algn="r" rtl="1">
              <a:lnSpc>
                <a:spcPct val="107000"/>
              </a:lnSpc>
              <a:spcAft>
                <a:spcPts val="800"/>
              </a:spcAft>
            </a:pPr>
            <a:r>
              <a:rPr lang="ar-SY" kern="100" dirty="0">
                <a:solidFill>
                  <a:schemeClr val="bg2"/>
                </a:solidFill>
                <a:effectLst/>
                <a:ea typeface="Calibri" panose="020F0502020204030204" pitchFamily="34" charset="0"/>
                <a:cs typeface="Arial" panose="020B0604020202020204" pitchFamily="34" charset="0"/>
              </a:rPr>
              <a:t>ابدأ إجراءات الشكاوى الداخلية الأخرى ، مثل الاحتيال أو الفساد (فريق المالية) أو شكاوى البرامج (فريق البرامج أو  المراقبة والتقييم)</a:t>
            </a:r>
            <a:endParaRPr lang="en-US" sz="2800" kern="100" dirty="0">
              <a:solidFill>
                <a:schemeClr val="bg2"/>
              </a:solidFill>
              <a:effectLst/>
              <a:ea typeface="Calibri" panose="020F050202020403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EEC0BA62-5264-AE79-F006-F7950CC9B3BF}"/>
              </a:ext>
            </a:extLst>
          </p:cNvPr>
          <p:cNvSpPr txBox="1"/>
          <p:nvPr/>
        </p:nvSpPr>
        <p:spPr>
          <a:xfrm>
            <a:off x="1688255" y="4629857"/>
            <a:ext cx="2471903" cy="1228157"/>
          </a:xfrm>
          <a:prstGeom prst="rect">
            <a:avLst/>
          </a:prstGeom>
          <a:noFill/>
        </p:spPr>
        <p:txBody>
          <a:bodyPr wrap="square">
            <a:spAutoFit/>
          </a:bodyPr>
          <a:lstStyle/>
          <a:p>
            <a:pPr algn="ctr" rtl="1">
              <a:lnSpc>
                <a:spcPct val="107000"/>
              </a:lnSpc>
              <a:spcAft>
                <a:spcPts val="800"/>
              </a:spcAft>
            </a:pPr>
            <a:r>
              <a:rPr lang="ar-SY" kern="100" dirty="0">
                <a:solidFill>
                  <a:schemeClr val="bg2"/>
                </a:solidFill>
                <a:effectLst/>
                <a:ea typeface="Calibri" panose="020F0502020204030204" pitchFamily="34" charset="0"/>
                <a:cs typeface="Arial" panose="020B0604020202020204" pitchFamily="34" charset="0"/>
              </a:rPr>
              <a:t>هل يتعلق التقرير أو الشكوى بالاستغلال الجنسي أو العنف الجنسي أو التنمر والتحرش أو الاستغلال الاقتصادي أو العنف أو سوء معاملة الآخرين من أطفال أو بالغين؟</a:t>
            </a:r>
            <a:endParaRPr lang="en-US" sz="2800" kern="100" dirty="0">
              <a:solidFill>
                <a:schemeClr val="bg2"/>
              </a:solidFill>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13365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15AAB8-049E-4478-B89C-07F9C09303C4}"/>
              </a:ext>
            </a:extLst>
          </p:cNvPr>
          <p:cNvPicPr>
            <a:picLocks noChangeAspect="1"/>
          </p:cNvPicPr>
          <p:nvPr/>
        </p:nvPicPr>
        <p:blipFill rotWithShape="1">
          <a:blip r:embed="rId3"/>
          <a:srcRect l="1528"/>
          <a:stretch/>
        </p:blipFill>
        <p:spPr>
          <a:xfrm>
            <a:off x="69850" y="193074"/>
            <a:ext cx="9004300" cy="6471851"/>
          </a:xfrm>
          <a:prstGeom prst="rect">
            <a:avLst/>
          </a:prstGeom>
        </p:spPr>
      </p:pic>
      <p:sp>
        <p:nvSpPr>
          <p:cNvPr id="2" name="Diamond 1">
            <a:extLst>
              <a:ext uri="{FF2B5EF4-FFF2-40B4-BE49-F238E27FC236}">
                <a16:creationId xmlns:a16="http://schemas.microsoft.com/office/drawing/2014/main" id="{212BA047-6378-1851-0EB0-2BB63026A239}"/>
              </a:ext>
            </a:extLst>
          </p:cNvPr>
          <p:cNvSpPr/>
          <p:nvPr/>
        </p:nvSpPr>
        <p:spPr>
          <a:xfrm>
            <a:off x="4699136" y="459645"/>
            <a:ext cx="3682050" cy="1789681"/>
          </a:xfrm>
          <a:prstGeom prst="diamond">
            <a:avLst/>
          </a:prstGeom>
          <a:solidFill>
            <a:srgbClr val="FFFFFF"/>
          </a:solidFill>
          <a:ln>
            <a:noFill/>
          </a:ln>
          <a:effectLst>
            <a:softEdge rad="85095"/>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rtl="1">
              <a:lnSpc>
                <a:spcPct val="107000"/>
              </a:lnSpc>
              <a:spcAft>
                <a:spcPts val="800"/>
              </a:spcAft>
            </a:pPr>
            <a:endParaRPr lang="en-GB" sz="1100" kern="100">
              <a:solidFill>
                <a:schemeClr val="bg2"/>
              </a:solidFill>
              <a:cs typeface="Arial" panose="020B0604020202020204" pitchFamily="34" charset="0"/>
            </a:endParaRPr>
          </a:p>
        </p:txBody>
      </p:sp>
      <p:sp>
        <p:nvSpPr>
          <p:cNvPr id="4" name="Diamond 3">
            <a:extLst>
              <a:ext uri="{FF2B5EF4-FFF2-40B4-BE49-F238E27FC236}">
                <a16:creationId xmlns:a16="http://schemas.microsoft.com/office/drawing/2014/main" id="{764BE06E-03DE-370C-5250-857991076E21}"/>
              </a:ext>
            </a:extLst>
          </p:cNvPr>
          <p:cNvSpPr/>
          <p:nvPr/>
        </p:nvSpPr>
        <p:spPr>
          <a:xfrm>
            <a:off x="762815" y="459645"/>
            <a:ext cx="3682050" cy="1789681"/>
          </a:xfrm>
          <a:prstGeom prst="diamond">
            <a:avLst/>
          </a:prstGeom>
          <a:solidFill>
            <a:srgbClr val="FFFFFF"/>
          </a:solidFill>
          <a:ln>
            <a:noFill/>
          </a:ln>
          <a:effectLst>
            <a:softEdge rad="85095"/>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rtl="1">
              <a:lnSpc>
                <a:spcPct val="107000"/>
              </a:lnSpc>
              <a:spcAft>
                <a:spcPts val="800"/>
              </a:spcAft>
            </a:pPr>
            <a:endParaRPr lang="en-GB" sz="1100" kern="100">
              <a:solidFill>
                <a:schemeClr val="bg2"/>
              </a:solidFill>
              <a:cs typeface="Arial" panose="020B0604020202020204" pitchFamily="34" charset="0"/>
            </a:endParaRPr>
          </a:p>
        </p:txBody>
      </p:sp>
      <p:sp>
        <p:nvSpPr>
          <p:cNvPr id="5" name="Rectangle 4">
            <a:extLst>
              <a:ext uri="{FF2B5EF4-FFF2-40B4-BE49-F238E27FC236}">
                <a16:creationId xmlns:a16="http://schemas.microsoft.com/office/drawing/2014/main" id="{91450D7C-0CFF-45CE-6565-636E028E2D6E}"/>
              </a:ext>
            </a:extLst>
          </p:cNvPr>
          <p:cNvSpPr/>
          <p:nvPr/>
        </p:nvSpPr>
        <p:spPr>
          <a:xfrm>
            <a:off x="4907248" y="2363010"/>
            <a:ext cx="3382510" cy="1396077"/>
          </a:xfrm>
          <a:prstGeom prst="rect">
            <a:avLst/>
          </a:prstGeom>
          <a:solidFill>
            <a:srgbClr val="FFFFFF"/>
          </a:solidFill>
          <a:ln>
            <a:noFill/>
          </a:ln>
          <a:effectLst>
            <a:softEdge rad="85095"/>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rtl="1">
              <a:lnSpc>
                <a:spcPct val="107000"/>
              </a:lnSpc>
              <a:spcAft>
                <a:spcPts val="800"/>
              </a:spcAft>
            </a:pPr>
            <a:endParaRPr lang="en-GB" sz="1100" kern="100">
              <a:solidFill>
                <a:schemeClr val="bg2"/>
              </a:solidFill>
              <a:cs typeface="Arial" panose="020B0604020202020204" pitchFamily="34" charset="0"/>
            </a:endParaRPr>
          </a:p>
        </p:txBody>
      </p:sp>
      <p:sp>
        <p:nvSpPr>
          <p:cNvPr id="6" name="Rectangle 5">
            <a:extLst>
              <a:ext uri="{FF2B5EF4-FFF2-40B4-BE49-F238E27FC236}">
                <a16:creationId xmlns:a16="http://schemas.microsoft.com/office/drawing/2014/main" id="{95550642-CCC0-03DC-5EAE-C0CD812EFAA3}"/>
              </a:ext>
            </a:extLst>
          </p:cNvPr>
          <p:cNvSpPr/>
          <p:nvPr/>
        </p:nvSpPr>
        <p:spPr>
          <a:xfrm>
            <a:off x="762815" y="2363010"/>
            <a:ext cx="3447235" cy="1396077"/>
          </a:xfrm>
          <a:prstGeom prst="rect">
            <a:avLst/>
          </a:prstGeom>
          <a:solidFill>
            <a:srgbClr val="FFFFFF"/>
          </a:solidFill>
          <a:ln>
            <a:noFill/>
          </a:ln>
          <a:effectLst>
            <a:softEdge rad="85095"/>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R="0" algn="ctr" rtl="0">
              <a:lnSpc>
                <a:spcPct val="107000"/>
              </a:lnSpc>
              <a:spcBef>
                <a:spcPts val="0"/>
              </a:spcBef>
              <a:spcAft>
                <a:spcPts val="800"/>
              </a:spcAft>
              <a:buClr>
                <a:srgbClr val="000000"/>
              </a:buClr>
              <a:buFont typeface="Arial"/>
            </a:pPr>
            <a:endParaRPr lang="en-GB" sz="1100" kern="100">
              <a:solidFill>
                <a:schemeClr val="bg2"/>
              </a:solidFill>
              <a:cs typeface="Arial" panose="020B0604020202020204" pitchFamily="34" charset="0"/>
            </a:endParaRPr>
          </a:p>
        </p:txBody>
      </p:sp>
      <p:sp>
        <p:nvSpPr>
          <p:cNvPr id="7" name="Rectangle 6">
            <a:extLst>
              <a:ext uri="{FF2B5EF4-FFF2-40B4-BE49-F238E27FC236}">
                <a16:creationId xmlns:a16="http://schemas.microsoft.com/office/drawing/2014/main" id="{639F8657-E999-6920-AF6A-6923089EA9D8}"/>
              </a:ext>
            </a:extLst>
          </p:cNvPr>
          <p:cNvSpPr/>
          <p:nvPr/>
        </p:nvSpPr>
        <p:spPr>
          <a:xfrm>
            <a:off x="762815" y="3921262"/>
            <a:ext cx="7526943" cy="2257865"/>
          </a:xfrm>
          <a:prstGeom prst="rect">
            <a:avLst/>
          </a:prstGeom>
          <a:solidFill>
            <a:srgbClr val="FFFFFF"/>
          </a:solidFill>
          <a:ln>
            <a:noFill/>
          </a:ln>
          <a:effectLst>
            <a:softEdge rad="85095"/>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R="0" algn="ctr" rtl="1">
              <a:lnSpc>
                <a:spcPct val="107000"/>
              </a:lnSpc>
              <a:spcBef>
                <a:spcPts val="0"/>
              </a:spcBef>
              <a:spcAft>
                <a:spcPts val="800"/>
              </a:spcAft>
              <a:buClr>
                <a:srgbClr val="000000"/>
              </a:buClr>
              <a:buFont typeface="Arial"/>
            </a:pPr>
            <a:endParaRPr lang="en-GB" sz="1100" kern="100">
              <a:solidFill>
                <a:schemeClr val="bg2"/>
              </a:solidFill>
              <a:cs typeface="Arial" panose="020B0604020202020204" pitchFamily="34" charset="0"/>
            </a:endParaRPr>
          </a:p>
        </p:txBody>
      </p:sp>
      <p:sp>
        <p:nvSpPr>
          <p:cNvPr id="8" name="Down Arrow 7">
            <a:extLst>
              <a:ext uri="{FF2B5EF4-FFF2-40B4-BE49-F238E27FC236}">
                <a16:creationId xmlns:a16="http://schemas.microsoft.com/office/drawing/2014/main" id="{5D388751-1439-9B1A-8875-D843E2C360F8}"/>
              </a:ext>
            </a:extLst>
          </p:cNvPr>
          <p:cNvSpPr/>
          <p:nvPr/>
        </p:nvSpPr>
        <p:spPr>
          <a:xfrm>
            <a:off x="2371709" y="2200835"/>
            <a:ext cx="343746" cy="331196"/>
          </a:xfrm>
          <a:prstGeom prst="downArrow">
            <a:avLst>
              <a:gd name="adj1" fmla="val 41133"/>
              <a:gd name="adj2"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en-GB"/>
          </a:p>
        </p:txBody>
      </p:sp>
      <p:sp>
        <p:nvSpPr>
          <p:cNvPr id="9" name="Down Arrow 8">
            <a:extLst>
              <a:ext uri="{FF2B5EF4-FFF2-40B4-BE49-F238E27FC236}">
                <a16:creationId xmlns:a16="http://schemas.microsoft.com/office/drawing/2014/main" id="{21445432-07E5-88B1-A530-D9C9CBA48C4E}"/>
              </a:ext>
            </a:extLst>
          </p:cNvPr>
          <p:cNvSpPr/>
          <p:nvPr/>
        </p:nvSpPr>
        <p:spPr>
          <a:xfrm>
            <a:off x="2371709" y="294047"/>
            <a:ext cx="343746" cy="331196"/>
          </a:xfrm>
          <a:prstGeom prst="downArrow">
            <a:avLst>
              <a:gd name="adj1" fmla="val 41133"/>
              <a:gd name="adj2"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en-GB"/>
          </a:p>
        </p:txBody>
      </p:sp>
      <p:sp>
        <p:nvSpPr>
          <p:cNvPr id="10" name="Down Arrow 9">
            <a:extLst>
              <a:ext uri="{FF2B5EF4-FFF2-40B4-BE49-F238E27FC236}">
                <a16:creationId xmlns:a16="http://schemas.microsoft.com/office/drawing/2014/main" id="{6B7875EF-1A7B-C8E6-95B1-2A6CF65DCF12}"/>
              </a:ext>
            </a:extLst>
          </p:cNvPr>
          <p:cNvSpPr/>
          <p:nvPr/>
        </p:nvSpPr>
        <p:spPr>
          <a:xfrm>
            <a:off x="2371709" y="3749314"/>
            <a:ext cx="343746" cy="331196"/>
          </a:xfrm>
          <a:prstGeom prst="downArrow">
            <a:avLst>
              <a:gd name="adj1" fmla="val 41133"/>
              <a:gd name="adj2"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en-GB"/>
          </a:p>
        </p:txBody>
      </p:sp>
      <p:sp>
        <p:nvSpPr>
          <p:cNvPr id="11" name="Down Arrow 10">
            <a:extLst>
              <a:ext uri="{FF2B5EF4-FFF2-40B4-BE49-F238E27FC236}">
                <a16:creationId xmlns:a16="http://schemas.microsoft.com/office/drawing/2014/main" id="{C04B7246-7220-3974-76BE-AA089F2499FB}"/>
              </a:ext>
            </a:extLst>
          </p:cNvPr>
          <p:cNvSpPr/>
          <p:nvPr/>
        </p:nvSpPr>
        <p:spPr>
          <a:xfrm>
            <a:off x="6327336" y="3746139"/>
            <a:ext cx="343746" cy="331196"/>
          </a:xfrm>
          <a:prstGeom prst="downArrow">
            <a:avLst>
              <a:gd name="adj1" fmla="val 41133"/>
              <a:gd name="adj2" fmla="val 5000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en-GB"/>
          </a:p>
        </p:txBody>
      </p:sp>
      <p:sp>
        <p:nvSpPr>
          <p:cNvPr id="12" name="Down Arrow 11">
            <a:extLst>
              <a:ext uri="{FF2B5EF4-FFF2-40B4-BE49-F238E27FC236}">
                <a16:creationId xmlns:a16="http://schemas.microsoft.com/office/drawing/2014/main" id="{09D1789D-2DF8-55D6-E207-36B14DC1ED1F}"/>
              </a:ext>
            </a:extLst>
          </p:cNvPr>
          <p:cNvSpPr/>
          <p:nvPr/>
        </p:nvSpPr>
        <p:spPr>
          <a:xfrm>
            <a:off x="6342872" y="2194485"/>
            <a:ext cx="343746" cy="331196"/>
          </a:xfrm>
          <a:prstGeom prst="downArrow">
            <a:avLst>
              <a:gd name="adj1" fmla="val 41133"/>
              <a:gd name="adj2" fmla="val 5000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en-GB"/>
          </a:p>
        </p:txBody>
      </p:sp>
      <p:sp>
        <p:nvSpPr>
          <p:cNvPr id="13" name="Down Arrow 12">
            <a:extLst>
              <a:ext uri="{FF2B5EF4-FFF2-40B4-BE49-F238E27FC236}">
                <a16:creationId xmlns:a16="http://schemas.microsoft.com/office/drawing/2014/main" id="{2903EE7D-1D12-95EF-6868-AEAE3D5E4A16}"/>
              </a:ext>
            </a:extLst>
          </p:cNvPr>
          <p:cNvSpPr/>
          <p:nvPr/>
        </p:nvSpPr>
        <p:spPr>
          <a:xfrm rot="16200000">
            <a:off x="4645281" y="1207949"/>
            <a:ext cx="343746" cy="331196"/>
          </a:xfrm>
          <a:prstGeom prst="downArrow">
            <a:avLst>
              <a:gd name="adj1" fmla="val 41133"/>
              <a:gd name="adj2" fmla="val 5000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en-GB"/>
          </a:p>
        </p:txBody>
      </p:sp>
      <p:sp>
        <p:nvSpPr>
          <p:cNvPr id="14" name="TextBox 13">
            <a:extLst>
              <a:ext uri="{FF2B5EF4-FFF2-40B4-BE49-F238E27FC236}">
                <a16:creationId xmlns:a16="http://schemas.microsoft.com/office/drawing/2014/main" id="{67D279BF-89BE-D1A7-1301-B53951BF1398}"/>
              </a:ext>
            </a:extLst>
          </p:cNvPr>
          <p:cNvSpPr txBox="1"/>
          <p:nvPr/>
        </p:nvSpPr>
        <p:spPr>
          <a:xfrm>
            <a:off x="5430982" y="944889"/>
            <a:ext cx="2307241" cy="984885"/>
          </a:xfrm>
          <a:prstGeom prst="rect">
            <a:avLst/>
          </a:prstGeom>
          <a:noFill/>
        </p:spPr>
        <p:txBody>
          <a:bodyPr wrap="square">
            <a:spAutoFit/>
          </a:bodyPr>
          <a:lstStyle/>
          <a:p>
            <a:pPr algn="ctr" rtl="1">
              <a:lnSpc>
                <a:spcPct val="107000"/>
              </a:lnSpc>
              <a:spcAft>
                <a:spcPts val="800"/>
              </a:spcAft>
            </a:pPr>
            <a:r>
              <a:rPr lang="ar-SY" sz="1100" kern="100" dirty="0">
                <a:solidFill>
                  <a:schemeClr val="bg2"/>
                </a:solidFill>
                <a:effectLst/>
                <a:ea typeface="Calibri" panose="020F0502020204030204" pitchFamily="34" charset="0"/>
                <a:cs typeface="Arial" panose="020B0604020202020204" pitchFamily="34" charset="0"/>
              </a:rPr>
              <a:t>تقع على عاتقكم كمنظمة مجتمع مدني مسؤولية الرعاية والاستجابة بشكل مناسب للتقارير المتعلقة بالاعتداءات حتى لو كانت الاعتداءات تحدث في المجتمع وليست ناتجة عن منظمتكم، أو ممثليها أو برامجها</a:t>
            </a:r>
            <a:endParaRPr lang="en-US" sz="2000" kern="100" dirty="0">
              <a:solidFill>
                <a:schemeClr val="bg2"/>
              </a:solidFill>
              <a:effectLst/>
              <a:ea typeface="Calibri" panose="020F050202020403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EB0E4811-84F5-7D5F-CAC9-6AB543E329D2}"/>
              </a:ext>
            </a:extLst>
          </p:cNvPr>
          <p:cNvSpPr txBox="1"/>
          <p:nvPr/>
        </p:nvSpPr>
        <p:spPr>
          <a:xfrm>
            <a:off x="1405777" y="896652"/>
            <a:ext cx="2161309" cy="997645"/>
          </a:xfrm>
          <a:prstGeom prst="rect">
            <a:avLst/>
          </a:prstGeom>
          <a:noFill/>
        </p:spPr>
        <p:txBody>
          <a:bodyPr wrap="square">
            <a:spAutoFit/>
          </a:bodyPr>
          <a:lstStyle/>
          <a:p>
            <a:pPr algn="ctr" rtl="1">
              <a:lnSpc>
                <a:spcPct val="107000"/>
              </a:lnSpc>
              <a:spcAft>
                <a:spcPts val="800"/>
              </a:spcAft>
            </a:pPr>
            <a:r>
              <a:rPr lang="ar-SY" kern="100" dirty="0">
                <a:solidFill>
                  <a:schemeClr val="bg2"/>
                </a:solidFill>
                <a:effectLst/>
                <a:ea typeface="Calibri" panose="020F0502020204030204" pitchFamily="34" charset="0"/>
                <a:cs typeface="Arial" panose="020B0604020202020204" pitchFamily="34" charset="0"/>
              </a:rPr>
              <a:t>هل الشكوى تتعلق بالسلوك نابع من موظفو أو ممثلو منظمتك، أو تتسبب بها برامج أو خدمات منظمتك</a:t>
            </a:r>
            <a:r>
              <a:rPr lang="en-US" kern="100" dirty="0">
                <a:solidFill>
                  <a:schemeClr val="bg2"/>
                </a:solidFill>
                <a:effectLst/>
                <a:ea typeface="Calibri" panose="020F0502020204030204" pitchFamily="34" charset="0"/>
                <a:cs typeface="Arial" panose="020B0604020202020204" pitchFamily="34" charset="0"/>
              </a:rPr>
              <a:t>؟ </a:t>
            </a:r>
            <a:endParaRPr lang="en-US" sz="2800" kern="100" dirty="0">
              <a:solidFill>
                <a:schemeClr val="bg2"/>
              </a:solidFill>
              <a:effectLst/>
              <a:ea typeface="Calibri" panose="020F050202020403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72382F27-3238-8C1D-4D8A-C67D499CBB46}"/>
              </a:ext>
            </a:extLst>
          </p:cNvPr>
          <p:cNvSpPr txBox="1"/>
          <p:nvPr/>
        </p:nvSpPr>
        <p:spPr>
          <a:xfrm>
            <a:off x="854242" y="2524659"/>
            <a:ext cx="3268599" cy="1066061"/>
          </a:xfrm>
          <a:prstGeom prst="rect">
            <a:avLst/>
          </a:prstGeom>
          <a:noFill/>
        </p:spPr>
        <p:txBody>
          <a:bodyPr wrap="square">
            <a:spAutoFit/>
          </a:bodyPr>
          <a:lstStyle/>
          <a:p>
            <a:pPr algn="r" rtl="1">
              <a:lnSpc>
                <a:spcPct val="107000"/>
              </a:lnSpc>
              <a:spcAft>
                <a:spcPts val="800"/>
              </a:spcAft>
            </a:pPr>
            <a:r>
              <a:rPr lang="ar-SY" sz="1200" kern="100" dirty="0">
                <a:solidFill>
                  <a:schemeClr val="bg2"/>
                </a:solidFill>
                <a:effectLst/>
                <a:ea typeface="Calibri" panose="020F0502020204030204" pitchFamily="34" charset="0"/>
                <a:cs typeface="Arial" panose="020B0604020202020204" pitchFamily="34" charset="0"/>
              </a:rPr>
              <a:t>قم بإحالة الموضوع إلى مقدمي الخدمات الاجتماعية اللازمة إذا كان لديك الموافقة أو في حالات الطوارئ. قم بالإحالة خلال 24 ساعة لحالات الاعتداء الجنسي إلى الخدمات الطبية. عندما يكون الأمر آمناً وضرورياً ، قم بالإحالة إلى الشرطة والسلطات المحلية للحالات الجنائية والحالات الجنائية المحتملة</a:t>
            </a:r>
            <a:endParaRPr lang="en-US" sz="2400" kern="100" dirty="0">
              <a:solidFill>
                <a:schemeClr val="bg2"/>
              </a:solidFill>
              <a:effectLst/>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68F58EA-7A1A-2AB2-D9FD-D2615057BEEF}"/>
              </a:ext>
            </a:extLst>
          </p:cNvPr>
          <p:cNvSpPr txBox="1"/>
          <p:nvPr/>
        </p:nvSpPr>
        <p:spPr>
          <a:xfrm>
            <a:off x="4950302" y="2566394"/>
            <a:ext cx="3268599" cy="1066061"/>
          </a:xfrm>
          <a:prstGeom prst="rect">
            <a:avLst/>
          </a:prstGeom>
          <a:noFill/>
        </p:spPr>
        <p:txBody>
          <a:bodyPr wrap="square">
            <a:spAutoFit/>
          </a:bodyPr>
          <a:lstStyle/>
          <a:p>
            <a:pPr algn="r" rtl="1">
              <a:lnSpc>
                <a:spcPct val="107000"/>
              </a:lnSpc>
              <a:spcAft>
                <a:spcPts val="800"/>
              </a:spcAft>
            </a:pPr>
            <a:r>
              <a:rPr lang="ar-SY" sz="1200" kern="100" dirty="0">
                <a:solidFill>
                  <a:schemeClr val="bg2"/>
                </a:solidFill>
                <a:effectLst/>
                <a:ea typeface="Calibri" panose="020F0502020204030204" pitchFamily="34" charset="0"/>
                <a:cs typeface="Arial" panose="020B0604020202020204" pitchFamily="34" charset="0"/>
              </a:rPr>
              <a:t>قم بإحالة الموضوع إلى مقدمي الخدمات الاجتماعية اللازمة إذا كان لديك الموافقة أو في حالات الطوارئ. قم بالإحالة خلال 24 ساعة لحالات الاعتداء الجنسي إلى الخدمات الطبية. عندما يكون الأمر آمناً وضرورياً ، قم بالإحالة إلى الشرطة والسلطات المحلية للحالات الجنائية والحالات الجنائية المحتملة</a:t>
            </a:r>
            <a:endParaRPr lang="en-US" sz="2400" kern="100" dirty="0">
              <a:solidFill>
                <a:schemeClr val="bg2"/>
              </a:solidFill>
              <a:effectLst/>
              <a:ea typeface="Calibri" panose="020F050202020403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5651B9CD-61BB-2A63-9F09-7FE5C1993C3F}"/>
              </a:ext>
            </a:extLst>
          </p:cNvPr>
          <p:cNvSpPr txBox="1"/>
          <p:nvPr/>
        </p:nvSpPr>
        <p:spPr>
          <a:xfrm>
            <a:off x="1103781" y="4035770"/>
            <a:ext cx="7115120" cy="2123658"/>
          </a:xfrm>
          <a:prstGeom prst="rect">
            <a:avLst/>
          </a:prstGeom>
          <a:noFill/>
        </p:spPr>
        <p:txBody>
          <a:bodyPr wrap="square">
            <a:spAutoFit/>
          </a:bodyPr>
          <a:lstStyle>
            <a:defPPr marR="0" lvl="0" algn="l" rtl="0">
              <a:lnSpc>
                <a:spcPct val="100000"/>
              </a:lnSpc>
              <a:spcBef>
                <a:spcPts val="0"/>
              </a:spcBef>
              <a:spcAft>
                <a:spcPts val="0"/>
              </a:spcAft>
            </a:defPPr>
            <a:lvl1pPr algn="ctr" rtl="1">
              <a:lnSpc>
                <a:spcPct val="107000"/>
              </a:lnSpc>
              <a:spcAft>
                <a:spcPts val="800"/>
              </a:spcAft>
              <a:defRPr sz="1200" kern="100">
                <a:solidFill>
                  <a:schemeClr val="bg2"/>
                </a:solidFill>
                <a:effectLst/>
                <a:ea typeface="Calibri" panose="020F0502020204030204" pitchFamily="34" charset="0"/>
                <a:cs typeface="Arial" panose="020B0604020202020204" pitchFamily="34" charset="0"/>
              </a:defRPr>
            </a:lvl1pPr>
          </a:lstStyle>
          <a:p>
            <a:pPr algn="r">
              <a:lnSpc>
                <a:spcPct val="100000"/>
              </a:lnSpc>
              <a:spcAft>
                <a:spcPts val="0"/>
              </a:spcAft>
            </a:pPr>
            <a:r>
              <a:rPr lang="ar-SY" sz="1100" dirty="0"/>
              <a:t>الإحالة إلى مقدمي الخدمات الاجتماعية وإدارة الحالات: </a:t>
            </a:r>
          </a:p>
          <a:p>
            <a:pPr algn="r">
              <a:lnSpc>
                <a:spcPct val="100000"/>
              </a:lnSpc>
              <a:spcAft>
                <a:spcPts val="0"/>
              </a:spcAft>
            </a:pPr>
            <a:r>
              <a:rPr lang="ar-SY" sz="1100" dirty="0"/>
              <a:t>قد تتطلب بعض حالات الصون أو / منع الاستغلال والاعتداء والتحرش الجنسيين خدمات متخصصة استناداً إلى الحاجة. قد تشمل بعض الخدمات اللازمة:</a:t>
            </a:r>
          </a:p>
          <a:p>
            <a:pPr marL="171450" indent="-171450" algn="r">
              <a:lnSpc>
                <a:spcPct val="100000"/>
              </a:lnSpc>
              <a:spcAft>
                <a:spcPts val="0"/>
              </a:spcAft>
              <a:buFont typeface="Wingdings" pitchFamily="2" charset="2"/>
              <a:buChar char="§"/>
            </a:pPr>
            <a:r>
              <a:rPr lang="ar-SY" sz="1100" dirty="0"/>
              <a:t>الرعاية الطبية </a:t>
            </a:r>
          </a:p>
          <a:p>
            <a:pPr marL="171450" indent="-171450" algn="r">
              <a:lnSpc>
                <a:spcPct val="100000"/>
              </a:lnSpc>
              <a:spcAft>
                <a:spcPts val="0"/>
              </a:spcAft>
              <a:buFont typeface="Wingdings" pitchFamily="2" charset="2"/>
              <a:buChar char="§"/>
            </a:pPr>
            <a:r>
              <a:rPr lang="ar-SY" sz="1100" dirty="0"/>
              <a:t>المشورة النفسية </a:t>
            </a:r>
          </a:p>
          <a:p>
            <a:pPr marL="171450" indent="-171450" algn="r">
              <a:lnSpc>
                <a:spcPct val="100000"/>
              </a:lnSpc>
              <a:spcAft>
                <a:spcPts val="0"/>
              </a:spcAft>
              <a:buFont typeface="Wingdings" pitchFamily="2" charset="2"/>
              <a:buChar char="§"/>
            </a:pPr>
            <a:r>
              <a:rPr lang="ar-SY" sz="1100" dirty="0"/>
              <a:t>العلاج النفسي للصدمة </a:t>
            </a:r>
          </a:p>
          <a:p>
            <a:pPr marL="171450" indent="-171450" algn="r">
              <a:lnSpc>
                <a:spcPct val="100000"/>
              </a:lnSpc>
              <a:spcAft>
                <a:spcPts val="0"/>
              </a:spcAft>
              <a:buFont typeface="Wingdings" pitchFamily="2" charset="2"/>
              <a:buChar char="§"/>
            </a:pPr>
            <a:r>
              <a:rPr lang="ar-SY" sz="1100" dirty="0"/>
              <a:t>الدعم القانوني </a:t>
            </a:r>
          </a:p>
          <a:p>
            <a:pPr marL="171450" indent="-171450" algn="r">
              <a:lnSpc>
                <a:spcPct val="100000"/>
              </a:lnSpc>
              <a:spcAft>
                <a:spcPts val="0"/>
              </a:spcAft>
              <a:buFont typeface="Wingdings" pitchFamily="2" charset="2"/>
              <a:buChar char="§"/>
            </a:pPr>
            <a:r>
              <a:rPr lang="ar-SY" sz="1100" dirty="0"/>
              <a:t>الدعم الغذائي والتغذية</a:t>
            </a:r>
          </a:p>
          <a:p>
            <a:pPr marL="171450" indent="-171450" algn="r">
              <a:lnSpc>
                <a:spcPct val="100000"/>
              </a:lnSpc>
              <a:spcAft>
                <a:spcPts val="0"/>
              </a:spcAft>
              <a:buFont typeface="Wingdings" pitchFamily="2" charset="2"/>
              <a:buChar char="§"/>
            </a:pPr>
            <a:r>
              <a:rPr lang="ar-SY" sz="1100" dirty="0"/>
              <a:t>المأوى أو المكان الآمن.</a:t>
            </a:r>
          </a:p>
          <a:p>
            <a:pPr algn="r">
              <a:lnSpc>
                <a:spcPct val="100000"/>
              </a:lnSpc>
              <a:spcAft>
                <a:spcPts val="0"/>
              </a:spcAft>
            </a:pPr>
            <a:r>
              <a:rPr lang="ar-SY" sz="1100" dirty="0"/>
              <a:t>يمكن أن تكون هذه الخدمات خدمات عامة أو خدمات تقدمها منظمة مجتمع مدني. يمكن لمنظمتك أو منظمة مجتمع مدني أخرى تعمل في نفس المنطقة أن تقدم خدمات يمكن للضحية أو الناجي من حالة تتعلق بالصون أو حالات الاستغلال الجنسي الاستفادة منها. عندما يتم إحالة الضحية أو الناجي إلى خدمة أو إلى مختص خدمة اجتماعية الذي سيدير الحالة (مدير الحالة)، من المهم متابعتهم والتأكد من توفير الخدمات اللازمة. </a:t>
            </a:r>
          </a:p>
          <a:p>
            <a:pPr algn="r">
              <a:lnSpc>
                <a:spcPct val="100000"/>
              </a:lnSpc>
              <a:spcAft>
                <a:spcPts val="0"/>
              </a:spcAft>
            </a:pPr>
            <a:r>
              <a:rPr lang="ar-SY" sz="1100" dirty="0"/>
              <a:t>بمجرد توفير الخدمات ، يمكن تسجيل الحالة وإغلاقها.</a:t>
            </a:r>
          </a:p>
        </p:txBody>
      </p:sp>
    </p:spTree>
    <p:extLst>
      <p:ext uri="{BB962C8B-B14F-4D97-AF65-F5344CB8AC3E}">
        <p14:creationId xmlns:p14="http://schemas.microsoft.com/office/powerpoint/2010/main" val="3176940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DA4EB3-D216-4353-8A05-795EC979A20D}"/>
              </a:ext>
            </a:extLst>
          </p:cNvPr>
          <p:cNvPicPr>
            <a:picLocks noChangeAspect="1"/>
          </p:cNvPicPr>
          <p:nvPr/>
        </p:nvPicPr>
        <p:blipFill>
          <a:blip r:embed="rId3"/>
          <a:stretch>
            <a:fillRect/>
          </a:stretch>
        </p:blipFill>
        <p:spPr>
          <a:xfrm>
            <a:off x="0" y="217296"/>
            <a:ext cx="9144000" cy="6423407"/>
          </a:xfrm>
          <a:prstGeom prst="rect">
            <a:avLst/>
          </a:prstGeom>
        </p:spPr>
      </p:pic>
      <p:sp>
        <p:nvSpPr>
          <p:cNvPr id="2" name="Rectangle 1">
            <a:extLst>
              <a:ext uri="{FF2B5EF4-FFF2-40B4-BE49-F238E27FC236}">
                <a16:creationId xmlns:a16="http://schemas.microsoft.com/office/drawing/2014/main" id="{55493666-04BC-DD8E-906F-CB2B7E1C1CDA}"/>
              </a:ext>
            </a:extLst>
          </p:cNvPr>
          <p:cNvSpPr/>
          <p:nvPr/>
        </p:nvSpPr>
        <p:spPr>
          <a:xfrm>
            <a:off x="4813222" y="852691"/>
            <a:ext cx="3494915" cy="1194892"/>
          </a:xfrm>
          <a:prstGeom prst="rect">
            <a:avLst/>
          </a:prstGeom>
          <a:solidFill>
            <a:srgbClr val="FFFFFF"/>
          </a:solidFill>
          <a:ln>
            <a:noFill/>
          </a:ln>
          <a:effectLst>
            <a:softEdge rad="85095"/>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R="0" algn="ctr" rtl="1">
              <a:lnSpc>
                <a:spcPct val="107000"/>
              </a:lnSpc>
              <a:spcBef>
                <a:spcPts val="0"/>
              </a:spcBef>
              <a:spcAft>
                <a:spcPts val="800"/>
              </a:spcAft>
              <a:buClr>
                <a:srgbClr val="000000"/>
              </a:buClr>
              <a:buFont typeface="Arial"/>
            </a:pPr>
            <a:endParaRPr lang="en-GB" sz="1100" kern="100">
              <a:solidFill>
                <a:schemeClr val="bg2"/>
              </a:solidFill>
              <a:cs typeface="Arial" panose="020B0604020202020204" pitchFamily="34" charset="0"/>
            </a:endParaRPr>
          </a:p>
        </p:txBody>
      </p:sp>
      <p:sp>
        <p:nvSpPr>
          <p:cNvPr id="4" name="Rectangle 3">
            <a:extLst>
              <a:ext uri="{FF2B5EF4-FFF2-40B4-BE49-F238E27FC236}">
                <a16:creationId xmlns:a16="http://schemas.microsoft.com/office/drawing/2014/main" id="{1BDD3FF3-5311-FC7B-4568-634447BAACA7}"/>
              </a:ext>
            </a:extLst>
          </p:cNvPr>
          <p:cNvSpPr/>
          <p:nvPr/>
        </p:nvSpPr>
        <p:spPr>
          <a:xfrm>
            <a:off x="4813221" y="2491692"/>
            <a:ext cx="3494915" cy="937308"/>
          </a:xfrm>
          <a:prstGeom prst="rect">
            <a:avLst/>
          </a:prstGeom>
          <a:solidFill>
            <a:srgbClr val="FFFFFF"/>
          </a:solidFill>
          <a:ln>
            <a:noFill/>
          </a:ln>
          <a:effectLst>
            <a:softEdge rad="85095"/>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R="0" algn="ctr" rtl="1">
              <a:lnSpc>
                <a:spcPct val="107000"/>
              </a:lnSpc>
              <a:spcBef>
                <a:spcPts val="0"/>
              </a:spcBef>
              <a:spcAft>
                <a:spcPts val="800"/>
              </a:spcAft>
              <a:buClr>
                <a:srgbClr val="000000"/>
              </a:buClr>
              <a:buFont typeface="Arial"/>
            </a:pPr>
            <a:endParaRPr lang="en-GB" sz="1100" kern="100">
              <a:solidFill>
                <a:schemeClr val="bg2"/>
              </a:solidFill>
              <a:cs typeface="Arial" panose="020B0604020202020204" pitchFamily="34" charset="0"/>
            </a:endParaRPr>
          </a:p>
        </p:txBody>
      </p:sp>
      <p:sp>
        <p:nvSpPr>
          <p:cNvPr id="5" name="Rectangle 4">
            <a:extLst>
              <a:ext uri="{FF2B5EF4-FFF2-40B4-BE49-F238E27FC236}">
                <a16:creationId xmlns:a16="http://schemas.microsoft.com/office/drawing/2014/main" id="{872915E5-764B-A022-82AD-F2FA9245E7B1}"/>
              </a:ext>
            </a:extLst>
          </p:cNvPr>
          <p:cNvSpPr/>
          <p:nvPr/>
        </p:nvSpPr>
        <p:spPr>
          <a:xfrm>
            <a:off x="782040" y="852691"/>
            <a:ext cx="3494915" cy="1194892"/>
          </a:xfrm>
          <a:prstGeom prst="rect">
            <a:avLst/>
          </a:prstGeom>
          <a:solidFill>
            <a:srgbClr val="FFFFFF"/>
          </a:solidFill>
          <a:ln>
            <a:noFill/>
          </a:ln>
          <a:effectLst>
            <a:softEdge rad="85095"/>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R="0" algn="ctr" rtl="1">
              <a:lnSpc>
                <a:spcPct val="107000"/>
              </a:lnSpc>
              <a:spcBef>
                <a:spcPts val="0"/>
              </a:spcBef>
              <a:spcAft>
                <a:spcPts val="800"/>
              </a:spcAft>
              <a:buClr>
                <a:srgbClr val="000000"/>
              </a:buClr>
              <a:buFont typeface="Arial"/>
            </a:pPr>
            <a:endParaRPr lang="en-GB" sz="1100" kern="100">
              <a:solidFill>
                <a:schemeClr val="bg2"/>
              </a:solidFill>
              <a:cs typeface="Arial" panose="020B0604020202020204" pitchFamily="34" charset="0"/>
            </a:endParaRPr>
          </a:p>
        </p:txBody>
      </p:sp>
      <p:sp>
        <p:nvSpPr>
          <p:cNvPr id="6" name="Rectangle 5">
            <a:extLst>
              <a:ext uri="{FF2B5EF4-FFF2-40B4-BE49-F238E27FC236}">
                <a16:creationId xmlns:a16="http://schemas.microsoft.com/office/drawing/2014/main" id="{B5ACC8BC-6C7A-982B-4A43-7D03A2730BC2}"/>
              </a:ext>
            </a:extLst>
          </p:cNvPr>
          <p:cNvSpPr/>
          <p:nvPr/>
        </p:nvSpPr>
        <p:spPr>
          <a:xfrm>
            <a:off x="782040" y="2491692"/>
            <a:ext cx="3526435" cy="1194892"/>
          </a:xfrm>
          <a:prstGeom prst="rect">
            <a:avLst/>
          </a:prstGeom>
          <a:solidFill>
            <a:srgbClr val="FFFFFF"/>
          </a:solidFill>
          <a:ln>
            <a:noFill/>
          </a:ln>
          <a:effectLst>
            <a:softEdge rad="85095"/>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R="0" algn="ctr" rtl="1">
              <a:lnSpc>
                <a:spcPct val="107000"/>
              </a:lnSpc>
              <a:spcBef>
                <a:spcPts val="0"/>
              </a:spcBef>
              <a:spcAft>
                <a:spcPts val="800"/>
              </a:spcAft>
              <a:buClr>
                <a:srgbClr val="000000"/>
              </a:buClr>
              <a:buFont typeface="Arial"/>
            </a:pPr>
            <a:endParaRPr lang="en-GB" sz="1100" kern="100">
              <a:solidFill>
                <a:schemeClr val="bg2"/>
              </a:solidFill>
              <a:cs typeface="Arial" panose="020B0604020202020204" pitchFamily="34" charset="0"/>
            </a:endParaRPr>
          </a:p>
        </p:txBody>
      </p:sp>
      <p:sp>
        <p:nvSpPr>
          <p:cNvPr id="7" name="Rectangle 6">
            <a:extLst>
              <a:ext uri="{FF2B5EF4-FFF2-40B4-BE49-F238E27FC236}">
                <a16:creationId xmlns:a16="http://schemas.microsoft.com/office/drawing/2014/main" id="{F2CADBE3-2227-C269-DF46-248D4C669BE1}"/>
              </a:ext>
            </a:extLst>
          </p:cNvPr>
          <p:cNvSpPr/>
          <p:nvPr/>
        </p:nvSpPr>
        <p:spPr>
          <a:xfrm>
            <a:off x="782040" y="4162425"/>
            <a:ext cx="7526096" cy="1798555"/>
          </a:xfrm>
          <a:prstGeom prst="rect">
            <a:avLst/>
          </a:prstGeom>
          <a:solidFill>
            <a:srgbClr val="FFFFFF"/>
          </a:solidFill>
          <a:ln>
            <a:noFill/>
          </a:ln>
          <a:effectLst>
            <a:softEdge rad="85095"/>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R="0" algn="ctr" rtl="1">
              <a:lnSpc>
                <a:spcPct val="107000"/>
              </a:lnSpc>
              <a:spcBef>
                <a:spcPts val="0"/>
              </a:spcBef>
              <a:spcAft>
                <a:spcPts val="800"/>
              </a:spcAft>
              <a:buClr>
                <a:srgbClr val="000000"/>
              </a:buClr>
              <a:buFont typeface="Arial"/>
            </a:pPr>
            <a:endParaRPr lang="en-GB" sz="1100" kern="100">
              <a:solidFill>
                <a:schemeClr val="bg2"/>
              </a:solidFill>
              <a:cs typeface="Arial" panose="020B0604020202020204" pitchFamily="34" charset="0"/>
            </a:endParaRPr>
          </a:p>
        </p:txBody>
      </p:sp>
      <p:sp>
        <p:nvSpPr>
          <p:cNvPr id="9" name="TextBox 8">
            <a:extLst>
              <a:ext uri="{FF2B5EF4-FFF2-40B4-BE49-F238E27FC236}">
                <a16:creationId xmlns:a16="http://schemas.microsoft.com/office/drawing/2014/main" id="{013AD686-64A3-E8F6-8D09-2CA52587EC5C}"/>
              </a:ext>
            </a:extLst>
          </p:cNvPr>
          <p:cNvSpPr txBox="1"/>
          <p:nvPr/>
        </p:nvSpPr>
        <p:spPr>
          <a:xfrm>
            <a:off x="871275" y="897020"/>
            <a:ext cx="3405680" cy="1169551"/>
          </a:xfrm>
          <a:prstGeom prst="rect">
            <a:avLst/>
          </a:prstGeom>
          <a:noFill/>
        </p:spPr>
        <p:txBody>
          <a:bodyPr wrap="square">
            <a:spAutoFit/>
          </a:bodyPr>
          <a:lstStyle>
            <a:defPPr marR="0" lvl="0" algn="l" rtl="0">
              <a:lnSpc>
                <a:spcPct val="100000"/>
              </a:lnSpc>
              <a:spcBef>
                <a:spcPts val="0"/>
              </a:spcBef>
              <a:spcAft>
                <a:spcPts val="0"/>
              </a:spcAft>
            </a:defPPr>
            <a:lvl1pPr algn="ctr" rtl="1">
              <a:lnSpc>
                <a:spcPct val="107000"/>
              </a:lnSpc>
              <a:spcAft>
                <a:spcPts val="800"/>
              </a:spcAft>
              <a:defRPr sz="1200" kern="100">
                <a:solidFill>
                  <a:schemeClr val="bg2"/>
                </a:solidFill>
                <a:effectLst/>
                <a:ea typeface="Calibri" panose="020F0502020204030204" pitchFamily="34" charset="0"/>
                <a:cs typeface="Arial" panose="020B0604020202020204" pitchFamily="34" charset="0"/>
              </a:defRPr>
            </a:lvl1pPr>
          </a:lstStyle>
          <a:p>
            <a:pPr algn="r">
              <a:lnSpc>
                <a:spcPct val="100000"/>
              </a:lnSpc>
              <a:spcAft>
                <a:spcPts val="0"/>
              </a:spcAft>
            </a:pPr>
            <a:r>
              <a:rPr lang="ar-SY" sz="1400" dirty="0"/>
              <a:t>أحضر فريق للقضية، ويمكن أن يشمل ذلك الموظفين من: القيادة العليا، الموارد البشرية، البرامج و / أو الأمن والمخاطر. </a:t>
            </a:r>
          </a:p>
          <a:p>
            <a:pPr algn="r">
              <a:lnSpc>
                <a:spcPct val="100000"/>
              </a:lnSpc>
              <a:spcAft>
                <a:spcPts val="0"/>
              </a:spcAft>
            </a:pPr>
            <a:r>
              <a:rPr lang="ar-SY" sz="1400" dirty="0"/>
              <a:t>يجب أن يشمل الفريق شخصاً لديه علاقة جيدة بالضحية / الناجي/ـة.</a:t>
            </a:r>
          </a:p>
        </p:txBody>
      </p:sp>
      <p:sp>
        <p:nvSpPr>
          <p:cNvPr id="10" name="TextBox 9">
            <a:extLst>
              <a:ext uri="{FF2B5EF4-FFF2-40B4-BE49-F238E27FC236}">
                <a16:creationId xmlns:a16="http://schemas.microsoft.com/office/drawing/2014/main" id="{5E0BB5D1-DC7D-D8A6-494B-A23BA8DB6F15}"/>
              </a:ext>
            </a:extLst>
          </p:cNvPr>
          <p:cNvSpPr txBox="1"/>
          <p:nvPr/>
        </p:nvSpPr>
        <p:spPr>
          <a:xfrm>
            <a:off x="4844476" y="983892"/>
            <a:ext cx="3405680" cy="954107"/>
          </a:xfrm>
          <a:prstGeom prst="rect">
            <a:avLst/>
          </a:prstGeom>
          <a:noFill/>
        </p:spPr>
        <p:txBody>
          <a:bodyPr wrap="square">
            <a:spAutoFit/>
          </a:bodyPr>
          <a:lstStyle>
            <a:defPPr marR="0" lvl="0" algn="l" rtl="0">
              <a:lnSpc>
                <a:spcPct val="100000"/>
              </a:lnSpc>
              <a:spcBef>
                <a:spcPts val="0"/>
              </a:spcBef>
              <a:spcAft>
                <a:spcPts val="0"/>
              </a:spcAft>
            </a:defPPr>
            <a:lvl1pPr algn="ctr" rtl="1">
              <a:lnSpc>
                <a:spcPct val="107000"/>
              </a:lnSpc>
              <a:spcAft>
                <a:spcPts val="800"/>
              </a:spcAft>
              <a:defRPr sz="1200" kern="100">
                <a:solidFill>
                  <a:schemeClr val="bg2"/>
                </a:solidFill>
                <a:effectLst/>
                <a:ea typeface="Calibri" panose="020F0502020204030204" pitchFamily="34" charset="0"/>
                <a:cs typeface="Arial" panose="020B0604020202020204" pitchFamily="34" charset="0"/>
              </a:defRPr>
            </a:lvl1pPr>
          </a:lstStyle>
          <a:p>
            <a:pPr algn="r">
              <a:lnSpc>
                <a:spcPct val="100000"/>
              </a:lnSpc>
              <a:spcAft>
                <a:spcPts val="0"/>
              </a:spcAft>
            </a:pPr>
            <a:r>
              <a:rPr lang="ar-SY" sz="1400" dirty="0"/>
              <a:t>تابع الدعم المقدم من الخدمات الاجتماعية. سجل التفاصيل. </a:t>
            </a:r>
          </a:p>
          <a:p>
            <a:pPr algn="r">
              <a:lnSpc>
                <a:spcPct val="100000"/>
              </a:lnSpc>
              <a:spcAft>
                <a:spcPts val="0"/>
              </a:spcAft>
            </a:pPr>
            <a:r>
              <a:rPr lang="ar-SY" sz="1400" dirty="0"/>
              <a:t>تابع الإجراءات التي اتخذتها السلطات إذا لزم الأمر. سجل التفاصيل.</a:t>
            </a:r>
          </a:p>
        </p:txBody>
      </p:sp>
      <p:sp>
        <p:nvSpPr>
          <p:cNvPr id="11" name="TextBox 10">
            <a:extLst>
              <a:ext uri="{FF2B5EF4-FFF2-40B4-BE49-F238E27FC236}">
                <a16:creationId xmlns:a16="http://schemas.microsoft.com/office/drawing/2014/main" id="{0F884864-40B9-06FF-276E-185F7E8FB594}"/>
              </a:ext>
            </a:extLst>
          </p:cNvPr>
          <p:cNvSpPr txBox="1"/>
          <p:nvPr/>
        </p:nvSpPr>
        <p:spPr>
          <a:xfrm>
            <a:off x="4844476" y="2493344"/>
            <a:ext cx="3405680" cy="954107"/>
          </a:xfrm>
          <a:prstGeom prst="rect">
            <a:avLst/>
          </a:prstGeom>
          <a:noFill/>
        </p:spPr>
        <p:txBody>
          <a:bodyPr wrap="square">
            <a:spAutoFit/>
          </a:bodyPr>
          <a:lstStyle>
            <a:defPPr marR="0" lvl="0" algn="l" rtl="0">
              <a:lnSpc>
                <a:spcPct val="100000"/>
              </a:lnSpc>
              <a:spcBef>
                <a:spcPts val="0"/>
              </a:spcBef>
              <a:spcAft>
                <a:spcPts val="0"/>
              </a:spcAft>
            </a:defPPr>
            <a:lvl1pPr algn="ctr" rtl="1">
              <a:lnSpc>
                <a:spcPct val="107000"/>
              </a:lnSpc>
              <a:spcAft>
                <a:spcPts val="800"/>
              </a:spcAft>
              <a:defRPr sz="1200" kern="100">
                <a:solidFill>
                  <a:schemeClr val="bg2"/>
                </a:solidFill>
                <a:effectLst/>
                <a:ea typeface="Calibri" panose="020F0502020204030204" pitchFamily="34" charset="0"/>
                <a:cs typeface="Arial" panose="020B0604020202020204" pitchFamily="34" charset="0"/>
              </a:defRPr>
            </a:lvl1pPr>
          </a:lstStyle>
          <a:p>
            <a:pPr algn="r">
              <a:lnSpc>
                <a:spcPct val="100000"/>
              </a:lnSpc>
              <a:spcAft>
                <a:spcPts val="0"/>
              </a:spcAft>
            </a:pPr>
            <a:r>
              <a:rPr lang="ar-SY" sz="1400" dirty="0"/>
              <a:t>عندما يكون الموضوع ذو صلة بالآخرين العاملين في نفس المنطقة، قم بمشاركة المعلومات حول تغير مستوى مخاطر الاستغلال الجنسي والإساءة في هذه المنطقة. لا تشارك المعلومات السرية أو الخاصة.</a:t>
            </a:r>
          </a:p>
        </p:txBody>
      </p:sp>
      <p:sp>
        <p:nvSpPr>
          <p:cNvPr id="12" name="TextBox 11">
            <a:extLst>
              <a:ext uri="{FF2B5EF4-FFF2-40B4-BE49-F238E27FC236}">
                <a16:creationId xmlns:a16="http://schemas.microsoft.com/office/drawing/2014/main" id="{31E44D7D-46B7-CC5D-F0A8-77524346CCE2}"/>
              </a:ext>
            </a:extLst>
          </p:cNvPr>
          <p:cNvSpPr txBox="1"/>
          <p:nvPr/>
        </p:nvSpPr>
        <p:spPr>
          <a:xfrm>
            <a:off x="782041" y="2528595"/>
            <a:ext cx="3557690" cy="1169551"/>
          </a:xfrm>
          <a:prstGeom prst="rect">
            <a:avLst/>
          </a:prstGeom>
          <a:noFill/>
        </p:spPr>
        <p:txBody>
          <a:bodyPr wrap="square">
            <a:spAutoFit/>
          </a:bodyPr>
          <a:lstStyle>
            <a:defPPr marR="0" lvl="0" algn="l" rtl="0">
              <a:lnSpc>
                <a:spcPct val="100000"/>
              </a:lnSpc>
              <a:spcBef>
                <a:spcPts val="0"/>
              </a:spcBef>
              <a:spcAft>
                <a:spcPts val="0"/>
              </a:spcAft>
            </a:defPPr>
            <a:lvl1pPr algn="ctr" rtl="1">
              <a:lnSpc>
                <a:spcPct val="107000"/>
              </a:lnSpc>
              <a:spcAft>
                <a:spcPts val="800"/>
              </a:spcAft>
              <a:defRPr sz="1200" kern="100">
                <a:solidFill>
                  <a:schemeClr val="bg2"/>
                </a:solidFill>
                <a:effectLst/>
                <a:ea typeface="Calibri" panose="020F0502020204030204" pitchFamily="34" charset="0"/>
                <a:cs typeface="Arial" panose="020B0604020202020204" pitchFamily="34" charset="0"/>
              </a:defRPr>
            </a:lvl1pPr>
          </a:lstStyle>
          <a:p>
            <a:pPr algn="r">
              <a:lnSpc>
                <a:spcPct val="100000"/>
              </a:lnSpc>
              <a:spcAft>
                <a:spcPts val="0"/>
              </a:spcAft>
            </a:pPr>
            <a:r>
              <a:rPr lang="ar-SY" sz="1400" dirty="0"/>
              <a:t>اتخذ قرارات فورية ، على سبيل المثال: </a:t>
            </a:r>
          </a:p>
          <a:p>
            <a:pPr marL="166688" indent="-166688" algn="r">
              <a:lnSpc>
                <a:spcPct val="100000"/>
              </a:lnSpc>
              <a:spcAft>
                <a:spcPts val="0"/>
              </a:spcAft>
              <a:buFont typeface="Arial" panose="020B0604020202020204" pitchFamily="34" charset="0"/>
              <a:buChar char="•"/>
            </a:pPr>
            <a:r>
              <a:rPr lang="ar-SY" sz="1400" dirty="0"/>
              <a:t>كيفية التعامل مع الموظف / المتهم؟</a:t>
            </a:r>
          </a:p>
          <a:p>
            <a:pPr marL="166688" indent="-166688" algn="r">
              <a:lnSpc>
                <a:spcPct val="100000"/>
              </a:lnSpc>
              <a:spcAft>
                <a:spcPts val="0"/>
              </a:spcAft>
              <a:buFont typeface="Arial" panose="020B0604020202020204" pitchFamily="34" charset="0"/>
              <a:buChar char="•"/>
            </a:pPr>
            <a:r>
              <a:rPr lang="ar-SY" sz="1400" dirty="0"/>
              <a:t> كيفية دعم الضحية / الناجي وتضمين وجهات نظرهم؟ </a:t>
            </a:r>
          </a:p>
          <a:p>
            <a:pPr marL="166688" indent="-166688" algn="r">
              <a:lnSpc>
                <a:spcPct val="100000"/>
              </a:lnSpc>
              <a:spcAft>
                <a:spcPts val="0"/>
              </a:spcAft>
              <a:buFont typeface="Arial" panose="020B0604020202020204" pitchFamily="34" charset="0"/>
              <a:buChar char="•"/>
            </a:pPr>
            <a:r>
              <a:rPr lang="ar-SY" sz="1400" dirty="0"/>
              <a:t>كيفية الامتثال لأي متطلبات تعاقدية أو للمانح؟ </a:t>
            </a:r>
          </a:p>
          <a:p>
            <a:pPr algn="r">
              <a:lnSpc>
                <a:spcPct val="100000"/>
              </a:lnSpc>
              <a:spcAft>
                <a:spcPts val="0"/>
              </a:spcAft>
            </a:pPr>
            <a:r>
              <a:rPr lang="ar-SY" sz="1400" dirty="0"/>
              <a:t>على سبيل المثال: إبلاغ المانح</a:t>
            </a:r>
          </a:p>
        </p:txBody>
      </p:sp>
      <p:sp>
        <p:nvSpPr>
          <p:cNvPr id="13" name="TextBox 12">
            <a:extLst>
              <a:ext uri="{FF2B5EF4-FFF2-40B4-BE49-F238E27FC236}">
                <a16:creationId xmlns:a16="http://schemas.microsoft.com/office/drawing/2014/main" id="{CC32F132-0532-0F84-3DD6-37063B4A455E}"/>
              </a:ext>
            </a:extLst>
          </p:cNvPr>
          <p:cNvSpPr txBox="1"/>
          <p:nvPr/>
        </p:nvSpPr>
        <p:spPr>
          <a:xfrm>
            <a:off x="871275" y="4291225"/>
            <a:ext cx="7378881" cy="1569660"/>
          </a:xfrm>
          <a:prstGeom prst="rect">
            <a:avLst/>
          </a:prstGeom>
          <a:noFill/>
        </p:spPr>
        <p:txBody>
          <a:bodyPr wrap="square">
            <a:spAutoFit/>
          </a:bodyPr>
          <a:lstStyle>
            <a:defPPr marR="0" lvl="0" algn="l" rtl="0">
              <a:lnSpc>
                <a:spcPct val="100000"/>
              </a:lnSpc>
              <a:spcBef>
                <a:spcPts val="0"/>
              </a:spcBef>
              <a:spcAft>
                <a:spcPts val="0"/>
              </a:spcAft>
            </a:defPPr>
            <a:lvl1pPr algn="ctr" rtl="1">
              <a:lnSpc>
                <a:spcPct val="107000"/>
              </a:lnSpc>
              <a:spcAft>
                <a:spcPts val="800"/>
              </a:spcAft>
              <a:defRPr sz="1200" kern="100">
                <a:solidFill>
                  <a:schemeClr val="bg2"/>
                </a:solidFill>
                <a:effectLst/>
                <a:ea typeface="Calibri" panose="020F0502020204030204" pitchFamily="34" charset="0"/>
                <a:cs typeface="Arial" panose="020B0604020202020204" pitchFamily="34" charset="0"/>
              </a:defRPr>
            </a:lvl1pPr>
          </a:lstStyle>
          <a:p>
            <a:pPr algn="r">
              <a:lnSpc>
                <a:spcPct val="100000"/>
              </a:lnSpc>
              <a:spcAft>
                <a:spcPts val="0"/>
              </a:spcAft>
            </a:pPr>
            <a:r>
              <a:rPr lang="ar-SY" dirty="0"/>
              <a:t>ضع خطة وإجراء تقييم لمخاطر القضية. أعد النظر في القرارات الفورية إذا تسببت في وجود مخاطر، على سبيل المثال:</a:t>
            </a:r>
          </a:p>
          <a:p>
            <a:pPr algn="r">
              <a:lnSpc>
                <a:spcPct val="100000"/>
              </a:lnSpc>
              <a:spcAft>
                <a:spcPts val="0"/>
              </a:spcAft>
            </a:pPr>
            <a:r>
              <a:rPr lang="ar-SY" dirty="0"/>
              <a:t>تعيين الأدوار داخل الفريق (التواصل مع الضحية / الناجي/ـة ، التواصل مع المتهم/ـة).</a:t>
            </a:r>
          </a:p>
          <a:p>
            <a:pPr algn="r">
              <a:lnSpc>
                <a:spcPct val="100000"/>
              </a:lnSpc>
              <a:spcAft>
                <a:spcPts val="0"/>
              </a:spcAft>
            </a:pPr>
            <a:r>
              <a:rPr lang="ar-SY" dirty="0"/>
              <a:t>قرر ما إذا كانت هناك حاجة للتحقيق (داخلي أو خارجي؟). اكتب الشروط المرجعية، وحدد الإطار الزمني والمعايير والاتفاق مع مدير التحقيق.</a:t>
            </a:r>
          </a:p>
          <a:p>
            <a:pPr algn="r">
              <a:lnSpc>
                <a:spcPct val="100000"/>
              </a:lnSpc>
              <a:spcAft>
                <a:spcPts val="0"/>
              </a:spcAft>
            </a:pPr>
            <a:r>
              <a:rPr lang="ar-SY" dirty="0"/>
              <a:t>إذا لم يكن هناك تحقيق ، تأكد من وجود مبرر واضح لرفض القضية أو إغلاقها.</a:t>
            </a:r>
          </a:p>
          <a:p>
            <a:pPr algn="r">
              <a:lnSpc>
                <a:spcPct val="100000"/>
              </a:lnSpc>
              <a:spcAft>
                <a:spcPts val="0"/>
              </a:spcAft>
            </a:pPr>
            <a:r>
              <a:rPr lang="ar-SY" dirty="0"/>
              <a:t>(إعادة) تقييم ما إذا كان ينبغي الإبلاغ عن المخاوف إلى السلطات المحلية.</a:t>
            </a:r>
          </a:p>
          <a:p>
            <a:pPr algn="r">
              <a:lnSpc>
                <a:spcPct val="100000"/>
              </a:lnSpc>
              <a:spcAft>
                <a:spcPts val="0"/>
              </a:spcAft>
            </a:pPr>
            <a:r>
              <a:rPr lang="ar-SY" dirty="0"/>
              <a:t>قرر ما إذا كان ينبغي إبلاغ منظمات وشركاء آخرين (بشكل مجهول).</a:t>
            </a:r>
          </a:p>
          <a:p>
            <a:pPr algn="r">
              <a:lnSpc>
                <a:spcPct val="100000"/>
              </a:lnSpc>
              <a:spcAft>
                <a:spcPts val="0"/>
              </a:spcAft>
            </a:pPr>
            <a:r>
              <a:rPr lang="ar-SY" dirty="0"/>
              <a:t>قيم المخاطر التي تهدد الضحية / الناجي/ـة، ومنظمتك، والمتهم المشتبه به/ـا، وغيرهم في خططك.</a:t>
            </a:r>
          </a:p>
          <a:p>
            <a:pPr algn="r">
              <a:lnSpc>
                <a:spcPct val="100000"/>
              </a:lnSpc>
              <a:spcAft>
                <a:spcPts val="0"/>
              </a:spcAft>
            </a:pPr>
            <a:r>
              <a:rPr lang="ar-SY" dirty="0"/>
              <a:t>افهم ما يريده الضحية / الناجي/ـة خلال خططك.</a:t>
            </a:r>
          </a:p>
        </p:txBody>
      </p:sp>
    </p:spTree>
    <p:extLst>
      <p:ext uri="{BB962C8B-B14F-4D97-AF65-F5344CB8AC3E}">
        <p14:creationId xmlns:p14="http://schemas.microsoft.com/office/powerpoint/2010/main" val="3044558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BD4725-88D1-4349-B65C-4DEF289BE577}"/>
              </a:ext>
            </a:extLst>
          </p:cNvPr>
          <p:cNvPicPr>
            <a:picLocks noChangeAspect="1"/>
          </p:cNvPicPr>
          <p:nvPr/>
        </p:nvPicPr>
        <p:blipFill>
          <a:blip r:embed="rId3"/>
          <a:stretch>
            <a:fillRect/>
          </a:stretch>
        </p:blipFill>
        <p:spPr>
          <a:xfrm>
            <a:off x="0" y="211090"/>
            <a:ext cx="9144000" cy="6435819"/>
          </a:xfrm>
          <a:prstGeom prst="rect">
            <a:avLst/>
          </a:prstGeom>
        </p:spPr>
      </p:pic>
      <p:sp>
        <p:nvSpPr>
          <p:cNvPr id="2" name="Rectangle 1">
            <a:extLst>
              <a:ext uri="{FF2B5EF4-FFF2-40B4-BE49-F238E27FC236}">
                <a16:creationId xmlns:a16="http://schemas.microsoft.com/office/drawing/2014/main" id="{52406422-6D19-0395-2A0D-F9D18B2458BA}"/>
              </a:ext>
            </a:extLst>
          </p:cNvPr>
          <p:cNvSpPr/>
          <p:nvPr/>
        </p:nvSpPr>
        <p:spPr>
          <a:xfrm>
            <a:off x="824523" y="693153"/>
            <a:ext cx="7510948" cy="856471"/>
          </a:xfrm>
          <a:prstGeom prst="rect">
            <a:avLst/>
          </a:prstGeom>
          <a:solidFill>
            <a:srgbClr val="FFFFFF"/>
          </a:solidFill>
          <a:ln>
            <a:noFill/>
          </a:ln>
          <a:effectLst>
            <a:softEdge rad="85095"/>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R="0" algn="ctr" rtl="0">
              <a:lnSpc>
                <a:spcPct val="107000"/>
              </a:lnSpc>
              <a:spcBef>
                <a:spcPts val="0"/>
              </a:spcBef>
              <a:spcAft>
                <a:spcPts val="800"/>
              </a:spcAft>
              <a:buClr>
                <a:srgbClr val="000000"/>
              </a:buClr>
              <a:buFont typeface="Arial"/>
            </a:pPr>
            <a:endParaRPr lang="en-GB" sz="1100" kern="100">
              <a:solidFill>
                <a:schemeClr val="bg2"/>
              </a:solidFill>
              <a:cs typeface="Arial" panose="020B0604020202020204" pitchFamily="34" charset="0"/>
            </a:endParaRPr>
          </a:p>
        </p:txBody>
      </p:sp>
      <p:sp>
        <p:nvSpPr>
          <p:cNvPr id="4" name="Rectangle 3">
            <a:extLst>
              <a:ext uri="{FF2B5EF4-FFF2-40B4-BE49-F238E27FC236}">
                <a16:creationId xmlns:a16="http://schemas.microsoft.com/office/drawing/2014/main" id="{F2D1688B-8BA6-126D-C25F-47C42EC80797}"/>
              </a:ext>
            </a:extLst>
          </p:cNvPr>
          <p:cNvSpPr/>
          <p:nvPr/>
        </p:nvSpPr>
        <p:spPr>
          <a:xfrm>
            <a:off x="4887309" y="2031687"/>
            <a:ext cx="3448161" cy="2067347"/>
          </a:xfrm>
          <a:prstGeom prst="rect">
            <a:avLst/>
          </a:prstGeom>
          <a:solidFill>
            <a:srgbClr val="FFFFFF"/>
          </a:solidFill>
          <a:ln>
            <a:noFill/>
          </a:ln>
          <a:effectLst>
            <a:softEdge rad="85095"/>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R="0" algn="ctr" rtl="0">
              <a:lnSpc>
                <a:spcPct val="107000"/>
              </a:lnSpc>
              <a:spcBef>
                <a:spcPts val="0"/>
              </a:spcBef>
              <a:spcAft>
                <a:spcPts val="800"/>
              </a:spcAft>
              <a:buClr>
                <a:srgbClr val="000000"/>
              </a:buClr>
              <a:buFont typeface="Arial"/>
            </a:pPr>
            <a:endParaRPr lang="en-GB" sz="1100" kern="100">
              <a:solidFill>
                <a:schemeClr val="bg2"/>
              </a:solidFill>
              <a:cs typeface="Arial" panose="020B0604020202020204" pitchFamily="34" charset="0"/>
            </a:endParaRPr>
          </a:p>
        </p:txBody>
      </p:sp>
      <p:sp>
        <p:nvSpPr>
          <p:cNvPr id="5" name="Rectangle 4">
            <a:extLst>
              <a:ext uri="{FF2B5EF4-FFF2-40B4-BE49-F238E27FC236}">
                <a16:creationId xmlns:a16="http://schemas.microsoft.com/office/drawing/2014/main" id="{4FF6F278-7341-0123-99A4-6205D1632AAC}"/>
              </a:ext>
            </a:extLst>
          </p:cNvPr>
          <p:cNvSpPr/>
          <p:nvPr/>
        </p:nvSpPr>
        <p:spPr>
          <a:xfrm>
            <a:off x="4835029" y="4634681"/>
            <a:ext cx="3500441" cy="1182795"/>
          </a:xfrm>
          <a:prstGeom prst="rect">
            <a:avLst/>
          </a:prstGeom>
          <a:solidFill>
            <a:srgbClr val="FFFFFF"/>
          </a:solidFill>
          <a:ln>
            <a:noFill/>
          </a:ln>
          <a:effectLst>
            <a:softEdge rad="85095"/>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R="0" algn="ctr" rtl="0">
              <a:lnSpc>
                <a:spcPct val="107000"/>
              </a:lnSpc>
              <a:spcBef>
                <a:spcPts val="0"/>
              </a:spcBef>
              <a:spcAft>
                <a:spcPts val="800"/>
              </a:spcAft>
              <a:buClr>
                <a:srgbClr val="000000"/>
              </a:buClr>
              <a:buFont typeface="Arial"/>
            </a:pPr>
            <a:endParaRPr lang="en-GB" sz="1100" kern="100">
              <a:solidFill>
                <a:schemeClr val="bg2"/>
              </a:solidFill>
              <a:cs typeface="Arial" panose="020B0604020202020204" pitchFamily="34" charset="0"/>
            </a:endParaRPr>
          </a:p>
        </p:txBody>
      </p:sp>
      <p:sp>
        <p:nvSpPr>
          <p:cNvPr id="6" name="Rectangle 5">
            <a:extLst>
              <a:ext uri="{FF2B5EF4-FFF2-40B4-BE49-F238E27FC236}">
                <a16:creationId xmlns:a16="http://schemas.microsoft.com/office/drawing/2014/main" id="{298B1F50-9EE9-2DE9-31D3-DA5E0F37A22B}"/>
              </a:ext>
            </a:extLst>
          </p:cNvPr>
          <p:cNvSpPr/>
          <p:nvPr/>
        </p:nvSpPr>
        <p:spPr>
          <a:xfrm>
            <a:off x="824523" y="4634681"/>
            <a:ext cx="3500442" cy="1182795"/>
          </a:xfrm>
          <a:prstGeom prst="rect">
            <a:avLst/>
          </a:prstGeom>
          <a:solidFill>
            <a:srgbClr val="FFFFFF"/>
          </a:solidFill>
          <a:ln>
            <a:noFill/>
          </a:ln>
          <a:effectLst>
            <a:softEdge rad="85095"/>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R="0" algn="ctr" rtl="1">
              <a:lnSpc>
                <a:spcPct val="107000"/>
              </a:lnSpc>
              <a:spcBef>
                <a:spcPts val="0"/>
              </a:spcBef>
              <a:spcAft>
                <a:spcPts val="800"/>
              </a:spcAft>
              <a:buClr>
                <a:srgbClr val="000000"/>
              </a:buClr>
              <a:buFont typeface="Arial"/>
            </a:pPr>
            <a:endParaRPr lang="en-GB" sz="1100" kern="100">
              <a:solidFill>
                <a:schemeClr val="bg2"/>
              </a:solidFill>
              <a:cs typeface="Arial" panose="020B0604020202020204" pitchFamily="34" charset="0"/>
            </a:endParaRPr>
          </a:p>
        </p:txBody>
      </p:sp>
      <p:sp>
        <p:nvSpPr>
          <p:cNvPr id="7" name="Rectangle 6">
            <a:extLst>
              <a:ext uri="{FF2B5EF4-FFF2-40B4-BE49-F238E27FC236}">
                <a16:creationId xmlns:a16="http://schemas.microsoft.com/office/drawing/2014/main" id="{6724E888-B200-1916-9738-4068CE6777AA}"/>
              </a:ext>
            </a:extLst>
          </p:cNvPr>
          <p:cNvSpPr/>
          <p:nvPr/>
        </p:nvSpPr>
        <p:spPr>
          <a:xfrm>
            <a:off x="824523" y="2031687"/>
            <a:ext cx="3500442" cy="820371"/>
          </a:xfrm>
          <a:prstGeom prst="rect">
            <a:avLst/>
          </a:prstGeom>
          <a:solidFill>
            <a:srgbClr val="FFFFFF"/>
          </a:solidFill>
          <a:ln>
            <a:noFill/>
          </a:ln>
          <a:effectLst>
            <a:softEdge rad="85095"/>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R="0" algn="ctr" rtl="0">
              <a:lnSpc>
                <a:spcPct val="107000"/>
              </a:lnSpc>
              <a:spcBef>
                <a:spcPts val="0"/>
              </a:spcBef>
              <a:spcAft>
                <a:spcPts val="800"/>
              </a:spcAft>
              <a:buClr>
                <a:srgbClr val="000000"/>
              </a:buClr>
              <a:buFont typeface="Arial"/>
            </a:pPr>
            <a:endParaRPr lang="en-GB" sz="1100" kern="100">
              <a:solidFill>
                <a:schemeClr val="bg2"/>
              </a:solidFill>
              <a:cs typeface="Arial" panose="020B0604020202020204" pitchFamily="34" charset="0"/>
            </a:endParaRPr>
          </a:p>
        </p:txBody>
      </p:sp>
      <p:sp>
        <p:nvSpPr>
          <p:cNvPr id="8" name="Rectangle 7">
            <a:extLst>
              <a:ext uri="{FF2B5EF4-FFF2-40B4-BE49-F238E27FC236}">
                <a16:creationId xmlns:a16="http://schemas.microsoft.com/office/drawing/2014/main" id="{B3992F53-5454-FAA1-AAA6-C9436BD8B077}"/>
              </a:ext>
            </a:extLst>
          </p:cNvPr>
          <p:cNvSpPr/>
          <p:nvPr/>
        </p:nvSpPr>
        <p:spPr>
          <a:xfrm>
            <a:off x="824524" y="3237383"/>
            <a:ext cx="3484448" cy="861651"/>
          </a:xfrm>
          <a:prstGeom prst="rect">
            <a:avLst/>
          </a:prstGeom>
          <a:solidFill>
            <a:srgbClr val="FFFFFF"/>
          </a:solidFill>
          <a:ln>
            <a:noFill/>
          </a:ln>
          <a:effectLst>
            <a:softEdge rad="85095"/>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R="0" algn="ctr" rtl="0">
              <a:lnSpc>
                <a:spcPct val="107000"/>
              </a:lnSpc>
              <a:spcBef>
                <a:spcPts val="0"/>
              </a:spcBef>
              <a:spcAft>
                <a:spcPts val="800"/>
              </a:spcAft>
              <a:buClr>
                <a:srgbClr val="000000"/>
              </a:buClr>
              <a:buFont typeface="Arial"/>
            </a:pPr>
            <a:endParaRPr lang="en-GB" sz="1100" kern="100">
              <a:solidFill>
                <a:schemeClr val="bg2"/>
              </a:solidFill>
              <a:cs typeface="Arial" panose="020B0604020202020204" pitchFamily="34" charset="0"/>
            </a:endParaRPr>
          </a:p>
        </p:txBody>
      </p:sp>
      <p:sp>
        <p:nvSpPr>
          <p:cNvPr id="9" name="TextBox 8">
            <a:extLst>
              <a:ext uri="{FF2B5EF4-FFF2-40B4-BE49-F238E27FC236}">
                <a16:creationId xmlns:a16="http://schemas.microsoft.com/office/drawing/2014/main" id="{51C84E52-42EB-BC99-A6B0-0392A350C926}"/>
              </a:ext>
            </a:extLst>
          </p:cNvPr>
          <p:cNvSpPr txBox="1"/>
          <p:nvPr/>
        </p:nvSpPr>
        <p:spPr>
          <a:xfrm>
            <a:off x="871275" y="839476"/>
            <a:ext cx="7378881" cy="584775"/>
          </a:xfrm>
          <a:prstGeom prst="rect">
            <a:avLst/>
          </a:prstGeom>
          <a:noFill/>
        </p:spPr>
        <p:txBody>
          <a:bodyPr wrap="square">
            <a:spAutoFit/>
          </a:bodyPr>
          <a:lstStyle>
            <a:defPPr marR="0" lvl="0" algn="l" rtl="0">
              <a:lnSpc>
                <a:spcPct val="100000"/>
              </a:lnSpc>
              <a:spcBef>
                <a:spcPts val="0"/>
              </a:spcBef>
              <a:spcAft>
                <a:spcPts val="0"/>
              </a:spcAft>
            </a:defPPr>
            <a:lvl1pPr algn="ctr" rtl="1">
              <a:lnSpc>
                <a:spcPct val="107000"/>
              </a:lnSpc>
              <a:spcAft>
                <a:spcPts val="800"/>
              </a:spcAft>
              <a:defRPr sz="1200" kern="100">
                <a:solidFill>
                  <a:schemeClr val="bg2"/>
                </a:solidFill>
                <a:effectLst/>
                <a:ea typeface="Calibri" panose="020F0502020204030204" pitchFamily="34" charset="0"/>
                <a:cs typeface="Arial" panose="020B0604020202020204" pitchFamily="34" charset="0"/>
              </a:defRPr>
            </a:lvl1pPr>
          </a:lstStyle>
          <a:p>
            <a:pPr algn="r">
              <a:lnSpc>
                <a:spcPct val="100000"/>
              </a:lnSpc>
              <a:spcAft>
                <a:spcPts val="0"/>
              </a:spcAft>
            </a:pPr>
            <a:r>
              <a:rPr lang="ar-SY" sz="1600" dirty="0"/>
              <a:t>تابع الدعم المقدم من الخدمات الاجتماعية. سجل التفاصيل. </a:t>
            </a:r>
          </a:p>
          <a:p>
            <a:pPr algn="r">
              <a:lnSpc>
                <a:spcPct val="100000"/>
              </a:lnSpc>
              <a:spcAft>
                <a:spcPts val="0"/>
              </a:spcAft>
            </a:pPr>
            <a:r>
              <a:rPr lang="ar-SY" sz="1600" dirty="0"/>
              <a:t>تابع الإجراءات التي اتخذتها السلطات إذا لزم الأمر. سجل التفاصيل</a:t>
            </a:r>
          </a:p>
        </p:txBody>
      </p:sp>
      <p:sp>
        <p:nvSpPr>
          <p:cNvPr id="10" name="TextBox 9">
            <a:extLst>
              <a:ext uri="{FF2B5EF4-FFF2-40B4-BE49-F238E27FC236}">
                <a16:creationId xmlns:a16="http://schemas.microsoft.com/office/drawing/2014/main" id="{69B7D36A-6343-1F91-C8ED-FD52094A23CC}"/>
              </a:ext>
            </a:extLst>
          </p:cNvPr>
          <p:cNvSpPr txBox="1"/>
          <p:nvPr/>
        </p:nvSpPr>
        <p:spPr>
          <a:xfrm>
            <a:off x="871275" y="2148548"/>
            <a:ext cx="3361517" cy="584775"/>
          </a:xfrm>
          <a:prstGeom prst="rect">
            <a:avLst/>
          </a:prstGeom>
          <a:noFill/>
        </p:spPr>
        <p:txBody>
          <a:bodyPr wrap="square">
            <a:spAutoFit/>
          </a:bodyPr>
          <a:lstStyle>
            <a:defPPr marR="0" lvl="0" algn="l" rtl="0">
              <a:lnSpc>
                <a:spcPct val="100000"/>
              </a:lnSpc>
              <a:spcBef>
                <a:spcPts val="0"/>
              </a:spcBef>
              <a:spcAft>
                <a:spcPts val="0"/>
              </a:spcAft>
            </a:defPPr>
            <a:lvl1pPr algn="ctr" rtl="1">
              <a:lnSpc>
                <a:spcPct val="107000"/>
              </a:lnSpc>
              <a:spcAft>
                <a:spcPts val="800"/>
              </a:spcAft>
              <a:defRPr sz="1200" kern="100">
                <a:solidFill>
                  <a:schemeClr val="bg2"/>
                </a:solidFill>
                <a:effectLst/>
                <a:ea typeface="Calibri" panose="020F0502020204030204" pitchFamily="34" charset="0"/>
                <a:cs typeface="Arial" panose="020B0604020202020204" pitchFamily="34" charset="0"/>
              </a:defRPr>
            </a:lvl1pPr>
          </a:lstStyle>
          <a:p>
            <a:pPr algn="r">
              <a:lnSpc>
                <a:spcPct val="100000"/>
              </a:lnSpc>
              <a:spcAft>
                <a:spcPts val="0"/>
              </a:spcAft>
            </a:pPr>
            <a:r>
              <a:rPr lang="ar-SY" sz="1600" dirty="0"/>
              <a:t>قدم تحديثات الحالة وفقاً لمتطلبات العقد، على سبيل المثال للمانحين أو الشركاء</a:t>
            </a:r>
          </a:p>
        </p:txBody>
      </p:sp>
      <p:sp>
        <p:nvSpPr>
          <p:cNvPr id="11" name="TextBox 10">
            <a:extLst>
              <a:ext uri="{FF2B5EF4-FFF2-40B4-BE49-F238E27FC236}">
                <a16:creationId xmlns:a16="http://schemas.microsoft.com/office/drawing/2014/main" id="{6429788E-965E-F030-B8FF-E82171120561}"/>
              </a:ext>
            </a:extLst>
          </p:cNvPr>
          <p:cNvSpPr txBox="1"/>
          <p:nvPr/>
        </p:nvSpPr>
        <p:spPr>
          <a:xfrm>
            <a:off x="871274" y="3331429"/>
            <a:ext cx="3361517" cy="584775"/>
          </a:xfrm>
          <a:prstGeom prst="rect">
            <a:avLst/>
          </a:prstGeom>
          <a:noFill/>
        </p:spPr>
        <p:txBody>
          <a:bodyPr wrap="square">
            <a:spAutoFit/>
          </a:bodyPr>
          <a:lstStyle>
            <a:defPPr marR="0" lvl="0" algn="l" rtl="0">
              <a:lnSpc>
                <a:spcPct val="100000"/>
              </a:lnSpc>
              <a:spcBef>
                <a:spcPts val="0"/>
              </a:spcBef>
              <a:spcAft>
                <a:spcPts val="0"/>
              </a:spcAft>
            </a:defPPr>
            <a:lvl1pPr algn="ctr" rtl="1">
              <a:lnSpc>
                <a:spcPct val="107000"/>
              </a:lnSpc>
              <a:spcAft>
                <a:spcPts val="800"/>
              </a:spcAft>
              <a:defRPr sz="1200" kern="100">
                <a:solidFill>
                  <a:schemeClr val="bg2"/>
                </a:solidFill>
                <a:effectLst/>
                <a:ea typeface="Calibri" panose="020F0502020204030204" pitchFamily="34" charset="0"/>
                <a:cs typeface="Arial" panose="020B0604020202020204" pitchFamily="34" charset="0"/>
              </a:defRPr>
            </a:lvl1pPr>
          </a:lstStyle>
          <a:p>
            <a:pPr algn="r">
              <a:lnSpc>
                <a:spcPct val="100000"/>
              </a:lnSpc>
              <a:spcAft>
                <a:spcPts val="0"/>
              </a:spcAft>
            </a:pPr>
            <a:r>
              <a:rPr lang="ar-SY" sz="1600" dirty="0"/>
              <a:t>قم بإجراء التحقيق وفقاً للمعايير المهنية المتفق عليها وفي الإطار الزمني للشروط المرجعية.</a:t>
            </a:r>
          </a:p>
        </p:txBody>
      </p:sp>
      <p:sp>
        <p:nvSpPr>
          <p:cNvPr id="12" name="TextBox 11">
            <a:extLst>
              <a:ext uri="{FF2B5EF4-FFF2-40B4-BE49-F238E27FC236}">
                <a16:creationId xmlns:a16="http://schemas.microsoft.com/office/drawing/2014/main" id="{F6CA24D6-9846-EB0B-0BE1-BBD9FCCC8295}"/>
              </a:ext>
            </a:extLst>
          </p:cNvPr>
          <p:cNvSpPr txBox="1"/>
          <p:nvPr/>
        </p:nvSpPr>
        <p:spPr>
          <a:xfrm>
            <a:off x="4903302" y="2076472"/>
            <a:ext cx="3361517" cy="1938992"/>
          </a:xfrm>
          <a:prstGeom prst="rect">
            <a:avLst/>
          </a:prstGeom>
          <a:noFill/>
        </p:spPr>
        <p:txBody>
          <a:bodyPr wrap="square">
            <a:spAutoFit/>
          </a:bodyPr>
          <a:lstStyle>
            <a:defPPr marR="0" lvl="0" algn="l" rtl="0">
              <a:lnSpc>
                <a:spcPct val="100000"/>
              </a:lnSpc>
              <a:spcBef>
                <a:spcPts val="0"/>
              </a:spcBef>
              <a:spcAft>
                <a:spcPts val="0"/>
              </a:spcAft>
            </a:defPPr>
            <a:lvl1pPr algn="ctr" rtl="1">
              <a:lnSpc>
                <a:spcPct val="107000"/>
              </a:lnSpc>
              <a:spcAft>
                <a:spcPts val="800"/>
              </a:spcAft>
              <a:defRPr sz="1200" kern="100">
                <a:solidFill>
                  <a:schemeClr val="bg2"/>
                </a:solidFill>
                <a:effectLst/>
                <a:ea typeface="Calibri" panose="020F0502020204030204" pitchFamily="34" charset="0"/>
                <a:cs typeface="Arial" panose="020B0604020202020204" pitchFamily="34" charset="0"/>
              </a:defRPr>
            </a:lvl1pPr>
          </a:lstStyle>
          <a:p>
            <a:pPr algn="r">
              <a:lnSpc>
                <a:spcPct val="100000"/>
              </a:lnSpc>
              <a:spcAft>
                <a:spcPts val="0"/>
              </a:spcAft>
            </a:pPr>
            <a:r>
              <a:rPr lang="ar-SY" sz="1500" dirty="0"/>
              <a:t>راجع نتائج التحقيق. لكل تقرير يتم تلقيه ، هناك نتائج مختلفة ممكنة بما في ذلك:</a:t>
            </a:r>
          </a:p>
          <a:p>
            <a:pPr algn="r">
              <a:lnSpc>
                <a:spcPct val="100000"/>
              </a:lnSpc>
              <a:spcAft>
                <a:spcPts val="0"/>
              </a:spcAft>
            </a:pPr>
            <a:r>
              <a:rPr lang="ar-SY" sz="1500" dirty="0"/>
              <a:t>انتهاك للسياسة التنظيمية /المنظّمة + قضية جنائية.</a:t>
            </a:r>
          </a:p>
          <a:p>
            <a:pPr algn="r">
              <a:lnSpc>
                <a:spcPct val="100000"/>
              </a:lnSpc>
              <a:spcAft>
                <a:spcPts val="0"/>
              </a:spcAft>
            </a:pPr>
            <a:r>
              <a:rPr lang="ar-SY" sz="1500" dirty="0"/>
              <a:t>انتهاك للسياسة التنظيمية / المنظّمة.</a:t>
            </a:r>
          </a:p>
          <a:p>
            <a:pPr algn="r">
              <a:lnSpc>
                <a:spcPct val="100000"/>
              </a:lnSpc>
              <a:spcAft>
                <a:spcPts val="0"/>
              </a:spcAft>
            </a:pPr>
            <a:r>
              <a:rPr lang="ar-SY" sz="1500" dirty="0"/>
              <a:t>لا يوجد انتهاك للسياسة.</a:t>
            </a:r>
          </a:p>
          <a:p>
            <a:pPr algn="r">
              <a:lnSpc>
                <a:spcPct val="100000"/>
              </a:lnSpc>
              <a:spcAft>
                <a:spcPts val="0"/>
              </a:spcAft>
            </a:pPr>
            <a:r>
              <a:rPr lang="ar-SY" sz="1500" dirty="0"/>
              <a:t>اتخذ القرارات بناءً على الأدلة وضمن آراء الضحية / الناجي/ـة، على سبيل المثال إنهاء العقد، الإجراءات الانضباطية، وإبلاغ المجتمعات.</a:t>
            </a:r>
          </a:p>
        </p:txBody>
      </p:sp>
      <p:sp>
        <p:nvSpPr>
          <p:cNvPr id="13" name="TextBox 12">
            <a:extLst>
              <a:ext uri="{FF2B5EF4-FFF2-40B4-BE49-F238E27FC236}">
                <a16:creationId xmlns:a16="http://schemas.microsoft.com/office/drawing/2014/main" id="{B85FE020-4498-BB42-D45F-16C761E73AC9}"/>
              </a:ext>
            </a:extLst>
          </p:cNvPr>
          <p:cNvSpPr txBox="1"/>
          <p:nvPr/>
        </p:nvSpPr>
        <p:spPr>
          <a:xfrm>
            <a:off x="4887309" y="4742866"/>
            <a:ext cx="3361517" cy="954107"/>
          </a:xfrm>
          <a:prstGeom prst="rect">
            <a:avLst/>
          </a:prstGeom>
          <a:noFill/>
        </p:spPr>
        <p:txBody>
          <a:bodyPr wrap="square">
            <a:spAutoFit/>
          </a:bodyPr>
          <a:lstStyle>
            <a:defPPr marR="0" lvl="0" algn="l" rtl="0">
              <a:lnSpc>
                <a:spcPct val="100000"/>
              </a:lnSpc>
              <a:spcBef>
                <a:spcPts val="0"/>
              </a:spcBef>
              <a:spcAft>
                <a:spcPts val="0"/>
              </a:spcAft>
            </a:defPPr>
            <a:lvl1pPr algn="ctr" rtl="1">
              <a:lnSpc>
                <a:spcPct val="107000"/>
              </a:lnSpc>
              <a:spcAft>
                <a:spcPts val="800"/>
              </a:spcAft>
              <a:defRPr sz="1200" kern="100">
                <a:solidFill>
                  <a:schemeClr val="bg2"/>
                </a:solidFill>
                <a:effectLst/>
                <a:ea typeface="Calibri" panose="020F0502020204030204" pitchFamily="34" charset="0"/>
                <a:cs typeface="Arial" panose="020B0604020202020204" pitchFamily="34" charset="0"/>
              </a:defRPr>
            </a:lvl1pPr>
          </a:lstStyle>
          <a:p>
            <a:pPr algn="r">
              <a:lnSpc>
                <a:spcPct val="100000"/>
              </a:lnSpc>
              <a:spcAft>
                <a:spcPts val="0"/>
              </a:spcAft>
            </a:pPr>
            <a:r>
              <a:rPr lang="ar-SY" sz="1400" dirty="0"/>
              <a:t>أبلغ الضحية / الناجي/ـة والمتّهم المشتبه به بنتيجة التحقيق.</a:t>
            </a:r>
          </a:p>
          <a:p>
            <a:pPr algn="r">
              <a:lnSpc>
                <a:spcPct val="100000"/>
              </a:lnSpc>
              <a:spcAft>
                <a:spcPts val="0"/>
              </a:spcAft>
            </a:pPr>
            <a:r>
              <a:rPr lang="ar-SY" sz="1400" dirty="0"/>
              <a:t>قدّم النصح كل الأشخاص المعنيين والأطراف الأخرى المهتمة بالقرارات التي تم اتخاذها والإجراءات المتخذة.</a:t>
            </a:r>
          </a:p>
        </p:txBody>
      </p:sp>
      <p:sp>
        <p:nvSpPr>
          <p:cNvPr id="14" name="TextBox 13">
            <a:extLst>
              <a:ext uri="{FF2B5EF4-FFF2-40B4-BE49-F238E27FC236}">
                <a16:creationId xmlns:a16="http://schemas.microsoft.com/office/drawing/2014/main" id="{7908A6EA-EFCE-5D32-5EDD-FDDE1594ADF4}"/>
              </a:ext>
            </a:extLst>
          </p:cNvPr>
          <p:cNvSpPr txBox="1"/>
          <p:nvPr/>
        </p:nvSpPr>
        <p:spPr>
          <a:xfrm>
            <a:off x="916646" y="4742865"/>
            <a:ext cx="3361517" cy="923330"/>
          </a:xfrm>
          <a:prstGeom prst="rect">
            <a:avLst/>
          </a:prstGeom>
          <a:noFill/>
        </p:spPr>
        <p:txBody>
          <a:bodyPr wrap="square">
            <a:spAutoFit/>
          </a:bodyPr>
          <a:lstStyle>
            <a:defPPr marR="0" lvl="0" algn="l" rtl="0">
              <a:lnSpc>
                <a:spcPct val="100000"/>
              </a:lnSpc>
              <a:spcBef>
                <a:spcPts val="0"/>
              </a:spcBef>
              <a:spcAft>
                <a:spcPts val="0"/>
              </a:spcAft>
            </a:defPPr>
            <a:lvl1pPr algn="ctr" rtl="1">
              <a:lnSpc>
                <a:spcPct val="107000"/>
              </a:lnSpc>
              <a:spcAft>
                <a:spcPts val="800"/>
              </a:spcAft>
              <a:defRPr sz="1200" kern="100">
                <a:solidFill>
                  <a:schemeClr val="bg2"/>
                </a:solidFill>
                <a:effectLst/>
                <a:ea typeface="Calibri" panose="020F0502020204030204" pitchFamily="34" charset="0"/>
                <a:cs typeface="Arial" panose="020B0604020202020204" pitchFamily="34" charset="0"/>
              </a:defRPr>
            </a:lvl1pPr>
          </a:lstStyle>
          <a:p>
            <a:pPr algn="r">
              <a:lnSpc>
                <a:spcPct val="100000"/>
              </a:lnSpc>
              <a:spcAft>
                <a:spcPts val="0"/>
              </a:spcAft>
            </a:pPr>
            <a:r>
              <a:rPr lang="ar-SY" sz="1800" dirty="0"/>
              <a:t>وثق الإبلاغ والقرارات. </a:t>
            </a:r>
          </a:p>
          <a:p>
            <a:pPr algn="r">
              <a:lnSpc>
                <a:spcPct val="100000"/>
              </a:lnSpc>
              <a:spcAft>
                <a:spcPts val="0"/>
              </a:spcAft>
            </a:pPr>
            <a:r>
              <a:rPr lang="ar-SY" sz="1800" dirty="0"/>
              <a:t>حدد ووثق الدروس المستفادة من العملية وأغلق الحالة.</a:t>
            </a:r>
          </a:p>
        </p:txBody>
      </p:sp>
    </p:spTree>
    <p:extLst>
      <p:ext uri="{BB962C8B-B14F-4D97-AF65-F5344CB8AC3E}">
        <p14:creationId xmlns:p14="http://schemas.microsoft.com/office/powerpoint/2010/main" val="1167815493"/>
      </p:ext>
    </p:extLst>
  </p:cSld>
  <p:clrMapOvr>
    <a:masterClrMapping/>
  </p:clrMapOvr>
</p:sld>
</file>

<file path=ppt/theme/theme1.xml><?xml version="1.0" encoding="utf-8"?>
<a:theme xmlns:a="http://schemas.openxmlformats.org/drawingml/2006/main" name="GEC_UKaid_template_newlogos3">
  <a:themeElements>
    <a:clrScheme name="Custom 3">
      <a:dk1>
        <a:srgbClr val="4D4F53"/>
      </a:dk1>
      <a:lt1>
        <a:srgbClr val="FFFFFF"/>
      </a:lt1>
      <a:dk2>
        <a:srgbClr val="283A51"/>
      </a:dk2>
      <a:lt2>
        <a:srgbClr val="FFFFFF"/>
      </a:lt2>
      <a:accent1>
        <a:srgbClr val="54BF9E"/>
      </a:accent1>
      <a:accent2>
        <a:srgbClr val="A2973F"/>
      </a:accent2>
      <a:accent3>
        <a:srgbClr val="283A51"/>
      </a:accent3>
      <a:accent4>
        <a:srgbClr val="ECCF3E"/>
      </a:accent4>
      <a:accent5>
        <a:srgbClr val="178480"/>
      </a:accent5>
      <a:accent6>
        <a:srgbClr val="ADBC83"/>
      </a:accent6>
      <a:hlink>
        <a:srgbClr val="A49629"/>
      </a:hlink>
      <a:folHlink>
        <a:srgbClr val="00397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6122</TotalTime>
  <Words>903</Words>
  <Application>Microsoft Macintosh PowerPoint</Application>
  <PresentationFormat>On-screen Show (4:3)</PresentationFormat>
  <Paragraphs>64</Paragraphs>
  <Slides>5</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Symbol</vt:lpstr>
      <vt:lpstr>Arial</vt:lpstr>
      <vt:lpstr>Gill Sans</vt:lpstr>
      <vt:lpstr>Helvetica Neue</vt:lpstr>
      <vt:lpstr>Calibri</vt:lpstr>
      <vt:lpstr>Helvetica Light</vt:lpstr>
      <vt:lpstr>Wingdings</vt:lpstr>
      <vt:lpstr>Helvetica Neue Light</vt:lpstr>
      <vt:lpstr>GEC_UKaid_template_newlogos3</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RSH Mentor Training</dc:title>
  <dc:creator>Angie Bamgbose</dc:creator>
  <cp:lastModifiedBy>Dr. Kinan Diab</cp:lastModifiedBy>
  <cp:revision>94</cp:revision>
  <dcterms:created xsi:type="dcterms:W3CDTF">2020-11-02T16:45:49Z</dcterms:created>
  <dcterms:modified xsi:type="dcterms:W3CDTF">2023-06-24T00:18:13Z</dcterms:modified>
</cp:coreProperties>
</file>